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30"/>
  </p:notesMasterIdLst>
  <p:handoutMasterIdLst>
    <p:handoutMasterId r:id="rId31"/>
  </p:handoutMasterIdLst>
  <p:sldIdLst>
    <p:sldId id="257" r:id="rId5"/>
    <p:sldId id="389" r:id="rId6"/>
    <p:sldId id="384" r:id="rId7"/>
    <p:sldId id="317" r:id="rId8"/>
    <p:sldId id="279" r:id="rId9"/>
    <p:sldId id="392" r:id="rId10"/>
    <p:sldId id="393" r:id="rId11"/>
    <p:sldId id="394" r:id="rId12"/>
    <p:sldId id="272" r:id="rId13"/>
    <p:sldId id="395" r:id="rId14"/>
    <p:sldId id="268" r:id="rId15"/>
    <p:sldId id="400" r:id="rId16"/>
    <p:sldId id="398" r:id="rId17"/>
    <p:sldId id="396" r:id="rId18"/>
    <p:sldId id="397" r:id="rId19"/>
    <p:sldId id="401" r:id="rId20"/>
    <p:sldId id="402" r:id="rId21"/>
    <p:sldId id="277" r:id="rId22"/>
    <p:sldId id="404" r:id="rId23"/>
    <p:sldId id="405" r:id="rId24"/>
    <p:sldId id="406" r:id="rId25"/>
    <p:sldId id="281" r:id="rId26"/>
    <p:sldId id="407" r:id="rId27"/>
    <p:sldId id="321" r:id="rId28"/>
    <p:sldId id="39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F26B43"/>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505"/>
    <a:srgbClr val="37335B"/>
    <a:srgbClr val="CCE8D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725" autoAdjust="0"/>
  </p:normalViewPr>
  <p:slideViewPr>
    <p:cSldViewPr snapToGrid="0">
      <p:cViewPr varScale="1">
        <p:scale>
          <a:sx n="65" d="100"/>
          <a:sy n="65" d="100"/>
        </p:scale>
        <p:origin x="720" y="78"/>
      </p:cViewPr>
      <p:guideLst>
        <p:guide pos="3840"/>
        <p:guide orient="horz" pos="2160"/>
      </p:guideLst>
    </p:cSldViewPr>
  </p:slideViewPr>
  <p:outlineViewPr>
    <p:cViewPr>
      <p:scale>
        <a:sx n="33" d="100"/>
        <a:sy n="33" d="100"/>
      </p:scale>
      <p:origin x="0" y="-2709"/>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48" d="100"/>
          <a:sy n="48" d="100"/>
        </p:scale>
        <p:origin x="1911"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B2E815-0D19-41DC-B01B-4D608769620A}" type="doc">
      <dgm:prSet loTypeId="urn:microsoft.com/office/officeart/2016/7/layout/RoundedRectangleTimeline" loCatId="other" qsTypeId="urn:microsoft.com/office/officeart/2005/8/quickstyle/simple1" qsCatId="simple" csTypeId="urn:microsoft.com/office/officeart/2005/8/colors/colorful5" csCatId="colorful" phldr="1"/>
      <dgm:spPr/>
      <dgm:t>
        <a:bodyPr/>
        <a:lstStyle/>
        <a:p>
          <a:endParaRPr lang="en-US"/>
        </a:p>
      </dgm:t>
    </dgm:pt>
    <dgm:pt modelId="{4259F840-24E7-476F-9F30-482E46395856}">
      <dgm:prSet phldrT="[Text]" custT="1"/>
      <dgm:spPr/>
      <dgm:t>
        <a:bodyPr/>
        <a:lstStyle/>
        <a:p>
          <a:r>
            <a:rPr lang="en-US" sz="1800" dirty="0">
              <a:latin typeface="+mn-lt"/>
            </a:rPr>
            <a:t>1600’s</a:t>
          </a:r>
        </a:p>
      </dgm:t>
    </dgm:pt>
    <dgm:pt modelId="{FCE8068D-7E50-4749-A8D0-ADEDAC5637B3}" type="parTrans" cxnId="{42EE41D1-3C16-4937-BB38-B076896C09A0}">
      <dgm:prSet/>
      <dgm:spPr/>
      <dgm:t>
        <a:bodyPr/>
        <a:lstStyle/>
        <a:p>
          <a:endParaRPr lang="en-US" sz="1800">
            <a:latin typeface="+mn-lt"/>
          </a:endParaRPr>
        </a:p>
      </dgm:t>
    </dgm:pt>
    <dgm:pt modelId="{DCC444A4-F20A-48F5-A61E-47BFFF185A57}" type="sibTrans" cxnId="{42EE41D1-3C16-4937-BB38-B076896C09A0}">
      <dgm:prSet/>
      <dgm:spPr/>
      <dgm:t>
        <a:bodyPr/>
        <a:lstStyle/>
        <a:p>
          <a:endParaRPr lang="en-US" sz="1800">
            <a:latin typeface="+mn-lt"/>
          </a:endParaRPr>
        </a:p>
      </dgm:t>
    </dgm:pt>
    <dgm:pt modelId="{B54C8F6C-BE1E-4EAB-B7A0-48DE01FFAA36}">
      <dgm:prSet phldrT="[Text]" custT="1"/>
      <dgm:spPr/>
      <dgm:t>
        <a:bodyPr/>
        <a:lstStyle/>
        <a:p>
          <a:pPr>
            <a:buFont typeface="Symbol" panose="05050102010706020507" pitchFamily="18" charset="2"/>
            <a:buChar char=""/>
          </a:pPr>
          <a:r>
            <a:rPr lang="en-US" sz="1600" dirty="0">
              <a:latin typeface="+mn-lt"/>
            </a:rPr>
            <a:t>Isolation of those with mental illnesses. Those that are considered mentally disturbed were chained and kept in inhumane conditions.</a:t>
          </a:r>
        </a:p>
        <a:p>
          <a:pPr>
            <a:buFont typeface="Symbol" panose="05050102010706020507" pitchFamily="18" charset="2"/>
            <a:buChar char=""/>
          </a:pPr>
          <a:r>
            <a:rPr lang="en-US" sz="1600" b="0" i="0" dirty="0"/>
            <a:t>Talisman and amulets were popular utilizing various stones, wrapped in brass or tin with astrological signs etched into them. Even being cast at astrologically significant times. Traditionally worn around the neck of the afflicted while they recited prayers. </a:t>
          </a:r>
          <a:endParaRPr lang="en-US" sz="1600" dirty="0">
            <a:latin typeface="+mn-lt"/>
          </a:endParaRPr>
        </a:p>
      </dgm:t>
    </dgm:pt>
    <dgm:pt modelId="{8DE7CD45-B7C0-432E-B819-6A7D97E31315}" type="parTrans" cxnId="{770CA1CC-3DDD-451E-AE83-A71CA570260C}">
      <dgm:prSet/>
      <dgm:spPr/>
      <dgm:t>
        <a:bodyPr/>
        <a:lstStyle/>
        <a:p>
          <a:endParaRPr lang="en-US" sz="1800">
            <a:latin typeface="+mn-lt"/>
          </a:endParaRPr>
        </a:p>
      </dgm:t>
    </dgm:pt>
    <dgm:pt modelId="{C33B8BEF-A818-4A2F-A99A-E2B29895E184}" type="sibTrans" cxnId="{770CA1CC-3DDD-451E-AE83-A71CA570260C}">
      <dgm:prSet/>
      <dgm:spPr/>
      <dgm:t>
        <a:bodyPr/>
        <a:lstStyle/>
        <a:p>
          <a:endParaRPr lang="en-US" sz="1800">
            <a:latin typeface="+mn-lt"/>
          </a:endParaRPr>
        </a:p>
      </dgm:t>
    </dgm:pt>
    <dgm:pt modelId="{E4033A39-DCC4-4038-9562-AEDDBBB37A99}">
      <dgm:prSet phldrT="[Text]" custT="1"/>
      <dgm:spPr/>
      <dgm:t>
        <a:bodyPr/>
        <a:lstStyle/>
        <a:p>
          <a:r>
            <a:rPr lang="en-US" sz="1800" dirty="0">
              <a:latin typeface="+mn-lt"/>
            </a:rPr>
            <a:t>1700’s</a:t>
          </a:r>
        </a:p>
      </dgm:t>
    </dgm:pt>
    <dgm:pt modelId="{048EEAE6-78BA-4B00-B7BB-9C22DBB1E8F4}" type="parTrans" cxnId="{32EF2862-2950-4DF8-BEA8-CD19460CCA31}">
      <dgm:prSet/>
      <dgm:spPr/>
      <dgm:t>
        <a:bodyPr/>
        <a:lstStyle/>
        <a:p>
          <a:endParaRPr lang="en-US" sz="1800">
            <a:latin typeface="+mn-lt"/>
          </a:endParaRPr>
        </a:p>
      </dgm:t>
    </dgm:pt>
    <dgm:pt modelId="{80AB0E5B-0C58-465D-A545-5B21133D2849}" type="sibTrans" cxnId="{32EF2862-2950-4DF8-BEA8-CD19460CCA31}">
      <dgm:prSet/>
      <dgm:spPr/>
      <dgm:t>
        <a:bodyPr/>
        <a:lstStyle/>
        <a:p>
          <a:endParaRPr lang="en-US" sz="1800">
            <a:latin typeface="+mn-lt"/>
          </a:endParaRPr>
        </a:p>
      </dgm:t>
    </dgm:pt>
    <dgm:pt modelId="{A4C0B4E4-70AD-4901-9E3F-7EA25DD6DAA1}">
      <dgm:prSet phldrT="[Text]" custT="1"/>
      <dgm:spPr/>
      <dgm:t>
        <a:bodyPr/>
        <a:lstStyle/>
        <a:p>
          <a:pPr>
            <a:buFont typeface="Symbol" panose="05050102010706020507" pitchFamily="18" charset="2"/>
            <a:buChar char=""/>
          </a:pPr>
          <a:r>
            <a:rPr lang="en-US" sz="1800" dirty="0">
              <a:latin typeface="+mn-lt"/>
            </a:rPr>
            <a:t>Increase in the use of asylums that acted as facilities to house and treat the mentally ill. </a:t>
          </a:r>
        </a:p>
      </dgm:t>
    </dgm:pt>
    <dgm:pt modelId="{701D9033-BAD3-4299-933F-A47AFDC2ECD0}" type="parTrans" cxnId="{5E74CB62-E52E-4CEE-8AA1-9812BFC0D67E}">
      <dgm:prSet/>
      <dgm:spPr/>
      <dgm:t>
        <a:bodyPr/>
        <a:lstStyle/>
        <a:p>
          <a:endParaRPr lang="en-US" sz="1800">
            <a:latin typeface="+mn-lt"/>
          </a:endParaRPr>
        </a:p>
      </dgm:t>
    </dgm:pt>
    <dgm:pt modelId="{657DB10D-2517-48AA-B970-6D815DBD4123}" type="sibTrans" cxnId="{5E74CB62-E52E-4CEE-8AA1-9812BFC0D67E}">
      <dgm:prSet/>
      <dgm:spPr/>
      <dgm:t>
        <a:bodyPr/>
        <a:lstStyle/>
        <a:p>
          <a:endParaRPr lang="en-US" sz="1800">
            <a:latin typeface="+mn-lt"/>
          </a:endParaRPr>
        </a:p>
      </dgm:t>
    </dgm:pt>
    <dgm:pt modelId="{196C9F68-3606-4282-A4C6-4485F1280B5F}" type="pres">
      <dgm:prSet presAssocID="{E5B2E815-0D19-41DC-B01B-4D608769620A}" presName="Name0" presStyleCnt="0">
        <dgm:presLayoutVars>
          <dgm:chMax/>
          <dgm:chPref/>
          <dgm:animLvl val="lvl"/>
        </dgm:presLayoutVars>
      </dgm:prSet>
      <dgm:spPr/>
    </dgm:pt>
    <dgm:pt modelId="{DD8604E3-99A8-4628-9E10-7B7F70D731AE}" type="pres">
      <dgm:prSet presAssocID="{4259F840-24E7-476F-9F30-482E46395856}" presName="composite" presStyleCnt="0"/>
      <dgm:spPr/>
    </dgm:pt>
    <dgm:pt modelId="{3924AF14-7477-4073-8D9A-2A8F0F10FF13}" type="pres">
      <dgm:prSet presAssocID="{4259F840-24E7-476F-9F30-482E46395856}" presName="parent" presStyleLbl="alignNode1" presStyleIdx="0" presStyleCnt="2">
        <dgm:presLayoutVars>
          <dgm:chMax val="1"/>
          <dgm:chPref val="1"/>
          <dgm:bulletEnabled val="1"/>
        </dgm:presLayoutVars>
      </dgm:prSet>
      <dgm:spPr/>
    </dgm:pt>
    <dgm:pt modelId="{71A81850-A312-4398-BDFC-5486746A13BF}" type="pres">
      <dgm:prSet presAssocID="{4259F840-24E7-476F-9F30-482E46395856}" presName="Childtext" presStyleLbl="revTx" presStyleIdx="0" presStyleCnt="2">
        <dgm:presLayoutVars>
          <dgm:bulletEnabled val="1"/>
        </dgm:presLayoutVars>
      </dgm:prSet>
      <dgm:spPr/>
    </dgm:pt>
    <dgm:pt modelId="{5220CAE3-DF5E-4859-A025-F03E588F6D08}" type="pres">
      <dgm:prSet presAssocID="{4259F840-24E7-476F-9F30-482E46395856}" presName="ConnectLine" presStyleLbl="sibTrans1D1" presStyleIdx="0" presStyleCnt="2"/>
      <dgm:spPr>
        <a:noFill/>
        <a:ln w="6350" cap="flat" cmpd="sng" algn="ctr">
          <a:solidFill>
            <a:schemeClr val="accent5">
              <a:hueOff val="0"/>
              <a:satOff val="0"/>
              <a:lumOff val="0"/>
              <a:alphaOff val="0"/>
            </a:schemeClr>
          </a:solidFill>
          <a:prstDash val="dash"/>
          <a:miter lim="800000"/>
        </a:ln>
        <a:effectLst/>
      </dgm:spPr>
    </dgm:pt>
    <dgm:pt modelId="{DFCAB88A-D5C6-48C1-B112-C481743CBA08}" type="pres">
      <dgm:prSet presAssocID="{4259F840-24E7-476F-9F30-482E46395856}" presName="ConnectLineEnd" presStyleLbl="lnNode1" presStyleIdx="0" presStyleCnt="2"/>
      <dgm:spPr/>
    </dgm:pt>
    <dgm:pt modelId="{25E9CB2D-5254-435E-9F17-A2E4C06DC173}" type="pres">
      <dgm:prSet presAssocID="{4259F840-24E7-476F-9F30-482E46395856}" presName="EmptyPane" presStyleCnt="0"/>
      <dgm:spPr/>
    </dgm:pt>
    <dgm:pt modelId="{8192AFD8-E539-490C-A774-81B04662C3A8}" type="pres">
      <dgm:prSet presAssocID="{DCC444A4-F20A-48F5-A61E-47BFFF185A57}" presName="spaceBetweenRectangles" presStyleCnt="0"/>
      <dgm:spPr/>
    </dgm:pt>
    <dgm:pt modelId="{B5BAC2E5-C431-4231-BEF9-D355F8BA3A62}" type="pres">
      <dgm:prSet presAssocID="{E4033A39-DCC4-4038-9562-AEDDBBB37A99}" presName="composite" presStyleCnt="0"/>
      <dgm:spPr/>
    </dgm:pt>
    <dgm:pt modelId="{183769FF-4DDF-485F-8BED-439F9335BCCC}" type="pres">
      <dgm:prSet presAssocID="{E4033A39-DCC4-4038-9562-AEDDBBB37A99}" presName="parent" presStyleLbl="alignNode1" presStyleIdx="1" presStyleCnt="2">
        <dgm:presLayoutVars>
          <dgm:chMax val="1"/>
          <dgm:chPref val="1"/>
          <dgm:bulletEnabled val="1"/>
        </dgm:presLayoutVars>
      </dgm:prSet>
      <dgm:spPr/>
    </dgm:pt>
    <dgm:pt modelId="{0F08AEF1-236F-4986-AB45-3DCD40AD0F9B}" type="pres">
      <dgm:prSet presAssocID="{E4033A39-DCC4-4038-9562-AEDDBBB37A99}" presName="Childtext" presStyleLbl="revTx" presStyleIdx="1" presStyleCnt="2">
        <dgm:presLayoutVars>
          <dgm:bulletEnabled val="1"/>
        </dgm:presLayoutVars>
      </dgm:prSet>
      <dgm:spPr/>
    </dgm:pt>
    <dgm:pt modelId="{39A77FCE-0ACB-448B-8C9C-9E5198E57BE4}" type="pres">
      <dgm:prSet presAssocID="{E4033A39-DCC4-4038-9562-AEDDBBB37A99}" presName="ConnectLine" presStyleLbl="sibTrans1D1" presStyleIdx="1" presStyleCnt="2"/>
      <dgm:spPr>
        <a:noFill/>
        <a:ln w="6350" cap="flat" cmpd="sng" algn="ctr">
          <a:solidFill>
            <a:schemeClr val="accent5">
              <a:hueOff val="360006"/>
              <a:satOff val="8692"/>
              <a:lumOff val="-41961"/>
              <a:alphaOff val="0"/>
            </a:schemeClr>
          </a:solidFill>
          <a:prstDash val="dash"/>
          <a:miter lim="800000"/>
        </a:ln>
        <a:effectLst/>
      </dgm:spPr>
    </dgm:pt>
    <dgm:pt modelId="{C5F1DCA9-67B2-4F9E-A689-07BC3CB48497}" type="pres">
      <dgm:prSet presAssocID="{E4033A39-DCC4-4038-9562-AEDDBBB37A99}" presName="ConnectLineEnd" presStyleLbl="lnNode1" presStyleIdx="1" presStyleCnt="2"/>
      <dgm:spPr/>
    </dgm:pt>
    <dgm:pt modelId="{79014B3C-1DDC-4CDD-A045-DD279858AE6F}" type="pres">
      <dgm:prSet presAssocID="{E4033A39-DCC4-4038-9562-AEDDBBB37A99}" presName="EmptyPane" presStyleCnt="0"/>
      <dgm:spPr/>
    </dgm:pt>
  </dgm:ptLst>
  <dgm:cxnLst>
    <dgm:cxn modelId="{C642080F-6672-4E37-A137-A2F1A6E21355}" type="presOf" srcId="{E4033A39-DCC4-4038-9562-AEDDBBB37A99}" destId="{183769FF-4DDF-485F-8BED-439F9335BCCC}" srcOrd="0" destOrd="0" presId="urn:microsoft.com/office/officeart/2016/7/layout/RoundedRectangleTimeline"/>
    <dgm:cxn modelId="{B2D2FA31-4A28-483B-9AF0-8942F5AFA13E}" type="presOf" srcId="{B54C8F6C-BE1E-4EAB-B7A0-48DE01FFAA36}" destId="{71A81850-A312-4398-BDFC-5486746A13BF}" srcOrd="0" destOrd="0" presId="urn:microsoft.com/office/officeart/2016/7/layout/RoundedRectangleTimeline"/>
    <dgm:cxn modelId="{32EF2862-2950-4DF8-BEA8-CD19460CCA31}" srcId="{E5B2E815-0D19-41DC-B01B-4D608769620A}" destId="{E4033A39-DCC4-4038-9562-AEDDBBB37A99}" srcOrd="1" destOrd="0" parTransId="{048EEAE6-78BA-4B00-B7BB-9C22DBB1E8F4}" sibTransId="{80AB0E5B-0C58-465D-A545-5B21133D2849}"/>
    <dgm:cxn modelId="{5E74CB62-E52E-4CEE-8AA1-9812BFC0D67E}" srcId="{E4033A39-DCC4-4038-9562-AEDDBBB37A99}" destId="{A4C0B4E4-70AD-4901-9E3F-7EA25DD6DAA1}" srcOrd="0" destOrd="0" parTransId="{701D9033-BAD3-4299-933F-A47AFDC2ECD0}" sibTransId="{657DB10D-2517-48AA-B970-6D815DBD4123}"/>
    <dgm:cxn modelId="{E073AB51-B35D-4F69-8452-AFF4107DCF40}" type="presOf" srcId="{4259F840-24E7-476F-9F30-482E46395856}" destId="{3924AF14-7477-4073-8D9A-2A8F0F10FF13}" srcOrd="0" destOrd="0" presId="urn:microsoft.com/office/officeart/2016/7/layout/RoundedRectangleTimeline"/>
    <dgm:cxn modelId="{9DE72C8F-C61C-4A0A-AFD5-DA042D4058DA}" type="presOf" srcId="{A4C0B4E4-70AD-4901-9E3F-7EA25DD6DAA1}" destId="{0F08AEF1-236F-4986-AB45-3DCD40AD0F9B}" srcOrd="0" destOrd="0" presId="urn:microsoft.com/office/officeart/2016/7/layout/RoundedRectangleTimeline"/>
    <dgm:cxn modelId="{C8CAF48F-322D-43C3-A68B-40DA904320AC}" type="presOf" srcId="{E5B2E815-0D19-41DC-B01B-4D608769620A}" destId="{196C9F68-3606-4282-A4C6-4485F1280B5F}" srcOrd="0" destOrd="0" presId="urn:microsoft.com/office/officeart/2016/7/layout/RoundedRectangleTimeline"/>
    <dgm:cxn modelId="{770CA1CC-3DDD-451E-AE83-A71CA570260C}" srcId="{4259F840-24E7-476F-9F30-482E46395856}" destId="{B54C8F6C-BE1E-4EAB-B7A0-48DE01FFAA36}" srcOrd="0" destOrd="0" parTransId="{8DE7CD45-B7C0-432E-B819-6A7D97E31315}" sibTransId="{C33B8BEF-A818-4A2F-A99A-E2B29895E184}"/>
    <dgm:cxn modelId="{42EE41D1-3C16-4937-BB38-B076896C09A0}" srcId="{E5B2E815-0D19-41DC-B01B-4D608769620A}" destId="{4259F840-24E7-476F-9F30-482E46395856}" srcOrd="0" destOrd="0" parTransId="{FCE8068D-7E50-4749-A8D0-ADEDAC5637B3}" sibTransId="{DCC444A4-F20A-48F5-A61E-47BFFF185A57}"/>
    <dgm:cxn modelId="{D2F77BF6-B190-48CC-8D1C-347A7A6DB8A7}" type="presParOf" srcId="{196C9F68-3606-4282-A4C6-4485F1280B5F}" destId="{DD8604E3-99A8-4628-9E10-7B7F70D731AE}" srcOrd="0" destOrd="0" presId="urn:microsoft.com/office/officeart/2016/7/layout/RoundedRectangleTimeline"/>
    <dgm:cxn modelId="{BC9D3E60-2239-4306-B901-7C88F3B587C8}" type="presParOf" srcId="{DD8604E3-99A8-4628-9E10-7B7F70D731AE}" destId="{3924AF14-7477-4073-8D9A-2A8F0F10FF13}" srcOrd="0" destOrd="0" presId="urn:microsoft.com/office/officeart/2016/7/layout/RoundedRectangleTimeline"/>
    <dgm:cxn modelId="{3247748E-EDF1-4946-9175-CA6863CAFD3E}" type="presParOf" srcId="{DD8604E3-99A8-4628-9E10-7B7F70D731AE}" destId="{71A81850-A312-4398-BDFC-5486746A13BF}" srcOrd="1" destOrd="0" presId="urn:microsoft.com/office/officeart/2016/7/layout/RoundedRectangleTimeline"/>
    <dgm:cxn modelId="{974E8852-04A5-4531-82B9-3B4DD952B74C}" type="presParOf" srcId="{DD8604E3-99A8-4628-9E10-7B7F70D731AE}" destId="{5220CAE3-DF5E-4859-A025-F03E588F6D08}" srcOrd="2" destOrd="0" presId="urn:microsoft.com/office/officeart/2016/7/layout/RoundedRectangleTimeline"/>
    <dgm:cxn modelId="{72AF020C-B2BD-4236-89BF-47A122BFEFC3}" type="presParOf" srcId="{DD8604E3-99A8-4628-9E10-7B7F70D731AE}" destId="{DFCAB88A-D5C6-48C1-B112-C481743CBA08}" srcOrd="3" destOrd="0" presId="urn:microsoft.com/office/officeart/2016/7/layout/RoundedRectangleTimeline"/>
    <dgm:cxn modelId="{21F346F5-034C-4C41-8903-A04438E6FB88}" type="presParOf" srcId="{DD8604E3-99A8-4628-9E10-7B7F70D731AE}" destId="{25E9CB2D-5254-435E-9F17-A2E4C06DC173}" srcOrd="4" destOrd="0" presId="urn:microsoft.com/office/officeart/2016/7/layout/RoundedRectangleTimeline"/>
    <dgm:cxn modelId="{2B1D8584-EAE1-4CA8-BAD7-91797A9EADDF}" type="presParOf" srcId="{196C9F68-3606-4282-A4C6-4485F1280B5F}" destId="{8192AFD8-E539-490C-A774-81B04662C3A8}" srcOrd="1" destOrd="0" presId="urn:microsoft.com/office/officeart/2016/7/layout/RoundedRectangleTimeline"/>
    <dgm:cxn modelId="{4097BD03-BD85-41F9-9F5E-3140C218A246}" type="presParOf" srcId="{196C9F68-3606-4282-A4C6-4485F1280B5F}" destId="{B5BAC2E5-C431-4231-BEF9-D355F8BA3A62}" srcOrd="2" destOrd="0" presId="urn:microsoft.com/office/officeart/2016/7/layout/RoundedRectangleTimeline"/>
    <dgm:cxn modelId="{AF3333A7-B313-483C-A129-E9AB7329747F}" type="presParOf" srcId="{B5BAC2E5-C431-4231-BEF9-D355F8BA3A62}" destId="{183769FF-4DDF-485F-8BED-439F9335BCCC}" srcOrd="0" destOrd="0" presId="urn:microsoft.com/office/officeart/2016/7/layout/RoundedRectangleTimeline"/>
    <dgm:cxn modelId="{DA9056B0-C43C-4B89-A04F-5CBCD2F489FE}" type="presParOf" srcId="{B5BAC2E5-C431-4231-BEF9-D355F8BA3A62}" destId="{0F08AEF1-236F-4986-AB45-3DCD40AD0F9B}" srcOrd="1" destOrd="0" presId="urn:microsoft.com/office/officeart/2016/7/layout/RoundedRectangleTimeline"/>
    <dgm:cxn modelId="{ACB04F65-35E2-434B-84FA-9678038D8435}" type="presParOf" srcId="{B5BAC2E5-C431-4231-BEF9-D355F8BA3A62}" destId="{39A77FCE-0ACB-448B-8C9C-9E5198E57BE4}" srcOrd="2" destOrd="0" presId="urn:microsoft.com/office/officeart/2016/7/layout/RoundedRectangleTimeline"/>
    <dgm:cxn modelId="{9F2C21B1-372A-4B4B-BA34-13451AFD115C}" type="presParOf" srcId="{B5BAC2E5-C431-4231-BEF9-D355F8BA3A62}" destId="{C5F1DCA9-67B2-4F9E-A689-07BC3CB48497}" srcOrd="3" destOrd="0" presId="urn:microsoft.com/office/officeart/2016/7/layout/RoundedRectangleTimeline"/>
    <dgm:cxn modelId="{6E5A0A2C-524F-4021-9AF3-1C1174B22A39}" type="presParOf" srcId="{B5BAC2E5-C431-4231-BEF9-D355F8BA3A62}" destId="{79014B3C-1DDC-4CDD-A045-DD279858AE6F}" srcOrd="4" destOrd="0" presId="urn:microsoft.com/office/officeart/2016/7/layout/RoundedRectangleTimeline"/>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B2E815-0D19-41DC-B01B-4D608769620A}" type="doc">
      <dgm:prSet loTypeId="urn:microsoft.com/office/officeart/2016/7/layout/RoundedRectangleTimeline" loCatId="other" qsTypeId="urn:microsoft.com/office/officeart/2005/8/quickstyle/simple1" qsCatId="simple" csTypeId="urn:microsoft.com/office/officeart/2005/8/colors/colorful5" csCatId="colorful" phldr="1"/>
      <dgm:spPr/>
      <dgm:t>
        <a:bodyPr/>
        <a:lstStyle/>
        <a:p>
          <a:endParaRPr lang="en-US"/>
        </a:p>
      </dgm:t>
    </dgm:pt>
    <dgm:pt modelId="{4259F840-24E7-476F-9F30-482E46395856}">
      <dgm:prSet phldrT="[Text]" custT="1"/>
      <dgm:spPr/>
      <dgm:t>
        <a:bodyPr/>
        <a:lstStyle/>
        <a:p>
          <a:r>
            <a:rPr lang="en-US" sz="1800" dirty="0">
              <a:latin typeface="+mn-lt"/>
            </a:rPr>
            <a:t>1800’s</a:t>
          </a:r>
        </a:p>
      </dgm:t>
    </dgm:pt>
    <dgm:pt modelId="{FCE8068D-7E50-4749-A8D0-ADEDAC5637B3}" type="parTrans" cxnId="{42EE41D1-3C16-4937-BB38-B076896C09A0}">
      <dgm:prSet/>
      <dgm:spPr/>
      <dgm:t>
        <a:bodyPr/>
        <a:lstStyle/>
        <a:p>
          <a:endParaRPr lang="en-US" sz="1800">
            <a:latin typeface="+mn-lt"/>
          </a:endParaRPr>
        </a:p>
      </dgm:t>
    </dgm:pt>
    <dgm:pt modelId="{DCC444A4-F20A-48F5-A61E-47BFFF185A57}" type="sibTrans" cxnId="{42EE41D1-3C16-4937-BB38-B076896C09A0}">
      <dgm:prSet/>
      <dgm:spPr/>
      <dgm:t>
        <a:bodyPr/>
        <a:lstStyle/>
        <a:p>
          <a:endParaRPr lang="en-US" sz="1800">
            <a:latin typeface="+mn-lt"/>
          </a:endParaRPr>
        </a:p>
      </dgm:t>
    </dgm:pt>
    <dgm:pt modelId="{B54C8F6C-BE1E-4EAB-B7A0-48DE01FFAA36}">
      <dgm:prSet phldrT="[Text]" custT="1"/>
      <dgm:spPr/>
      <dgm:t>
        <a:bodyPr/>
        <a:lstStyle/>
        <a:p>
          <a:pPr>
            <a:buFont typeface="Symbol" panose="05050102010706020507" pitchFamily="18" charset="2"/>
            <a:buChar char=""/>
          </a:pPr>
          <a:r>
            <a:rPr lang="en-US" sz="1800" dirty="0">
              <a:latin typeface="+mn-lt"/>
            </a:rPr>
            <a:t>- Increase in mental health reform aided in the attention and increase in mental health institutions.</a:t>
          </a:r>
        </a:p>
        <a:p>
          <a:pPr>
            <a:buFont typeface="Symbol" panose="05050102010706020507" pitchFamily="18" charset="2"/>
            <a:buChar char=""/>
          </a:pPr>
          <a:endParaRPr lang="en-US" sz="1800" dirty="0">
            <a:latin typeface="+mn-lt"/>
          </a:endParaRPr>
        </a:p>
        <a:p>
          <a:pPr>
            <a:buFont typeface="Symbol" panose="05050102010706020507" pitchFamily="18" charset="2"/>
            <a:buChar char=""/>
          </a:pPr>
          <a:r>
            <a:rPr lang="en-US" sz="1800" dirty="0">
              <a:latin typeface="+mn-lt"/>
            </a:rPr>
            <a:t>- Seeing mentally ill patients being jailed </a:t>
          </a:r>
          <a:r>
            <a:rPr lang="en-US" sz="1800">
              <a:latin typeface="+mn-lt"/>
            </a:rPr>
            <a:t>in inhumane </a:t>
          </a:r>
          <a:r>
            <a:rPr lang="en-US" sz="1800" dirty="0">
              <a:latin typeface="+mn-lt"/>
            </a:rPr>
            <a:t>conditions to prevent any conflicts with other inmates.</a:t>
          </a:r>
        </a:p>
        <a:p>
          <a:pPr>
            <a:buFont typeface="Symbol" panose="05050102010706020507" pitchFamily="18" charset="2"/>
            <a:buChar char=""/>
          </a:pPr>
          <a:endParaRPr lang="en-US" sz="1800" dirty="0">
            <a:latin typeface="+mn-lt"/>
          </a:endParaRPr>
        </a:p>
        <a:p>
          <a:pPr>
            <a:buFont typeface="Symbol" panose="05050102010706020507" pitchFamily="18" charset="2"/>
            <a:buChar char=""/>
          </a:pPr>
          <a:r>
            <a:rPr lang="en-US" sz="1800" dirty="0">
              <a:latin typeface="+mn-lt"/>
            </a:rPr>
            <a:t>- Dorothea Dix charged campaign to reform asylums called the Mental Hygiene Movement,  in addition to advocating, raising funds and challenging changes in proper mental health care.</a:t>
          </a:r>
        </a:p>
        <a:p>
          <a:pPr>
            <a:buFont typeface="Symbol" panose="05050102010706020507" pitchFamily="18" charset="2"/>
            <a:buChar char=""/>
          </a:pPr>
          <a:endParaRPr lang="en-US" sz="1400" dirty="0">
            <a:latin typeface="+mn-lt"/>
          </a:endParaRPr>
        </a:p>
      </dgm:t>
    </dgm:pt>
    <dgm:pt modelId="{8DE7CD45-B7C0-432E-B819-6A7D97E31315}" type="parTrans" cxnId="{770CA1CC-3DDD-451E-AE83-A71CA570260C}">
      <dgm:prSet/>
      <dgm:spPr/>
      <dgm:t>
        <a:bodyPr/>
        <a:lstStyle/>
        <a:p>
          <a:endParaRPr lang="en-US" sz="1800">
            <a:latin typeface="+mn-lt"/>
          </a:endParaRPr>
        </a:p>
      </dgm:t>
    </dgm:pt>
    <dgm:pt modelId="{C33B8BEF-A818-4A2F-A99A-E2B29895E184}" type="sibTrans" cxnId="{770CA1CC-3DDD-451E-AE83-A71CA570260C}">
      <dgm:prSet/>
      <dgm:spPr/>
      <dgm:t>
        <a:bodyPr/>
        <a:lstStyle/>
        <a:p>
          <a:endParaRPr lang="en-US" sz="1800">
            <a:latin typeface="+mn-lt"/>
          </a:endParaRPr>
        </a:p>
      </dgm:t>
    </dgm:pt>
    <dgm:pt modelId="{196C9F68-3606-4282-A4C6-4485F1280B5F}" type="pres">
      <dgm:prSet presAssocID="{E5B2E815-0D19-41DC-B01B-4D608769620A}" presName="Name0" presStyleCnt="0">
        <dgm:presLayoutVars>
          <dgm:chMax/>
          <dgm:chPref/>
          <dgm:animLvl val="lvl"/>
        </dgm:presLayoutVars>
      </dgm:prSet>
      <dgm:spPr/>
    </dgm:pt>
    <dgm:pt modelId="{DD8604E3-99A8-4628-9E10-7B7F70D731AE}" type="pres">
      <dgm:prSet presAssocID="{4259F840-24E7-476F-9F30-482E46395856}" presName="composite" presStyleCnt="0"/>
      <dgm:spPr/>
    </dgm:pt>
    <dgm:pt modelId="{3924AF14-7477-4073-8D9A-2A8F0F10FF13}" type="pres">
      <dgm:prSet presAssocID="{4259F840-24E7-476F-9F30-482E46395856}" presName="parent" presStyleLbl="alignNode1" presStyleIdx="0" presStyleCnt="1">
        <dgm:presLayoutVars>
          <dgm:chMax val="1"/>
          <dgm:chPref val="1"/>
          <dgm:bulletEnabled val="1"/>
        </dgm:presLayoutVars>
      </dgm:prSet>
      <dgm:spPr/>
    </dgm:pt>
    <dgm:pt modelId="{71A81850-A312-4398-BDFC-5486746A13BF}" type="pres">
      <dgm:prSet presAssocID="{4259F840-24E7-476F-9F30-482E46395856}" presName="Childtext" presStyleLbl="revTx" presStyleIdx="0" presStyleCnt="1">
        <dgm:presLayoutVars>
          <dgm:bulletEnabled val="1"/>
        </dgm:presLayoutVars>
      </dgm:prSet>
      <dgm:spPr/>
    </dgm:pt>
    <dgm:pt modelId="{5220CAE3-DF5E-4859-A025-F03E588F6D08}" type="pres">
      <dgm:prSet presAssocID="{4259F840-24E7-476F-9F30-482E46395856}" presName="ConnectLine" presStyleLbl="sibTrans1D1" presStyleIdx="0" presStyleCnt="1"/>
      <dgm:spPr>
        <a:noFill/>
        <a:ln w="6350" cap="flat" cmpd="sng" algn="ctr">
          <a:solidFill>
            <a:schemeClr val="accent5">
              <a:hueOff val="0"/>
              <a:satOff val="0"/>
              <a:lumOff val="0"/>
              <a:alphaOff val="0"/>
            </a:schemeClr>
          </a:solidFill>
          <a:prstDash val="dash"/>
          <a:miter lim="800000"/>
        </a:ln>
        <a:effectLst/>
      </dgm:spPr>
    </dgm:pt>
    <dgm:pt modelId="{DFCAB88A-D5C6-48C1-B112-C481743CBA08}" type="pres">
      <dgm:prSet presAssocID="{4259F840-24E7-476F-9F30-482E46395856}" presName="ConnectLineEnd" presStyleLbl="lnNode1" presStyleIdx="0" presStyleCnt="1"/>
      <dgm:spPr/>
    </dgm:pt>
    <dgm:pt modelId="{25E9CB2D-5254-435E-9F17-A2E4C06DC173}" type="pres">
      <dgm:prSet presAssocID="{4259F840-24E7-476F-9F30-482E46395856}" presName="EmptyPane" presStyleCnt="0"/>
      <dgm:spPr/>
    </dgm:pt>
  </dgm:ptLst>
  <dgm:cxnLst>
    <dgm:cxn modelId="{B2D2FA31-4A28-483B-9AF0-8942F5AFA13E}" type="presOf" srcId="{B54C8F6C-BE1E-4EAB-B7A0-48DE01FFAA36}" destId="{71A81850-A312-4398-BDFC-5486746A13BF}" srcOrd="0" destOrd="0" presId="urn:microsoft.com/office/officeart/2016/7/layout/RoundedRectangleTimeline"/>
    <dgm:cxn modelId="{E073AB51-B35D-4F69-8452-AFF4107DCF40}" type="presOf" srcId="{4259F840-24E7-476F-9F30-482E46395856}" destId="{3924AF14-7477-4073-8D9A-2A8F0F10FF13}" srcOrd="0" destOrd="0" presId="urn:microsoft.com/office/officeart/2016/7/layout/RoundedRectangleTimeline"/>
    <dgm:cxn modelId="{C8CAF48F-322D-43C3-A68B-40DA904320AC}" type="presOf" srcId="{E5B2E815-0D19-41DC-B01B-4D608769620A}" destId="{196C9F68-3606-4282-A4C6-4485F1280B5F}" srcOrd="0" destOrd="0" presId="urn:microsoft.com/office/officeart/2016/7/layout/RoundedRectangleTimeline"/>
    <dgm:cxn modelId="{770CA1CC-3DDD-451E-AE83-A71CA570260C}" srcId="{4259F840-24E7-476F-9F30-482E46395856}" destId="{B54C8F6C-BE1E-4EAB-B7A0-48DE01FFAA36}" srcOrd="0" destOrd="0" parTransId="{8DE7CD45-B7C0-432E-B819-6A7D97E31315}" sibTransId="{C33B8BEF-A818-4A2F-A99A-E2B29895E184}"/>
    <dgm:cxn modelId="{42EE41D1-3C16-4937-BB38-B076896C09A0}" srcId="{E5B2E815-0D19-41DC-B01B-4D608769620A}" destId="{4259F840-24E7-476F-9F30-482E46395856}" srcOrd="0" destOrd="0" parTransId="{FCE8068D-7E50-4749-A8D0-ADEDAC5637B3}" sibTransId="{DCC444A4-F20A-48F5-A61E-47BFFF185A57}"/>
    <dgm:cxn modelId="{D2F77BF6-B190-48CC-8D1C-347A7A6DB8A7}" type="presParOf" srcId="{196C9F68-3606-4282-A4C6-4485F1280B5F}" destId="{DD8604E3-99A8-4628-9E10-7B7F70D731AE}" srcOrd="0" destOrd="0" presId="urn:microsoft.com/office/officeart/2016/7/layout/RoundedRectangleTimeline"/>
    <dgm:cxn modelId="{BC9D3E60-2239-4306-B901-7C88F3B587C8}" type="presParOf" srcId="{DD8604E3-99A8-4628-9E10-7B7F70D731AE}" destId="{3924AF14-7477-4073-8D9A-2A8F0F10FF13}" srcOrd="0" destOrd="0" presId="urn:microsoft.com/office/officeart/2016/7/layout/RoundedRectangleTimeline"/>
    <dgm:cxn modelId="{3247748E-EDF1-4946-9175-CA6863CAFD3E}" type="presParOf" srcId="{DD8604E3-99A8-4628-9E10-7B7F70D731AE}" destId="{71A81850-A312-4398-BDFC-5486746A13BF}" srcOrd="1" destOrd="0" presId="urn:microsoft.com/office/officeart/2016/7/layout/RoundedRectangleTimeline"/>
    <dgm:cxn modelId="{974E8852-04A5-4531-82B9-3B4DD952B74C}" type="presParOf" srcId="{DD8604E3-99A8-4628-9E10-7B7F70D731AE}" destId="{5220CAE3-DF5E-4859-A025-F03E588F6D08}" srcOrd="2" destOrd="0" presId="urn:microsoft.com/office/officeart/2016/7/layout/RoundedRectangleTimeline"/>
    <dgm:cxn modelId="{72AF020C-B2BD-4236-89BF-47A122BFEFC3}" type="presParOf" srcId="{DD8604E3-99A8-4628-9E10-7B7F70D731AE}" destId="{DFCAB88A-D5C6-48C1-B112-C481743CBA08}" srcOrd="3" destOrd="0" presId="urn:microsoft.com/office/officeart/2016/7/layout/RoundedRectangleTimeline"/>
    <dgm:cxn modelId="{21F346F5-034C-4C41-8903-A04438E6FB88}" type="presParOf" srcId="{DD8604E3-99A8-4628-9E10-7B7F70D731AE}" destId="{25E9CB2D-5254-435E-9F17-A2E4C06DC173}" srcOrd="4" destOrd="0" presId="urn:microsoft.com/office/officeart/2016/7/layout/RoundedRectangle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5B2E815-0D19-41DC-B01B-4D608769620A}" type="doc">
      <dgm:prSet loTypeId="urn:microsoft.com/office/officeart/2016/7/layout/RoundedRectangleTimeline" loCatId="other" qsTypeId="urn:microsoft.com/office/officeart/2005/8/quickstyle/simple1" qsCatId="simple" csTypeId="urn:microsoft.com/office/officeart/2005/8/colors/colorful5" csCatId="colorful" phldr="1"/>
      <dgm:spPr/>
      <dgm:t>
        <a:bodyPr/>
        <a:lstStyle/>
        <a:p>
          <a:endParaRPr lang="en-US"/>
        </a:p>
      </dgm:t>
    </dgm:pt>
    <dgm:pt modelId="{4259F840-24E7-476F-9F30-482E46395856}">
      <dgm:prSet phldrT="[Text]" custT="1"/>
      <dgm:spPr/>
      <dgm:t>
        <a:bodyPr/>
        <a:lstStyle/>
        <a:p>
          <a:r>
            <a:rPr lang="en-US" sz="1800" dirty="0">
              <a:latin typeface="+mn-lt"/>
            </a:rPr>
            <a:t>Early1900’s</a:t>
          </a:r>
        </a:p>
      </dgm:t>
    </dgm:pt>
    <dgm:pt modelId="{FCE8068D-7E50-4749-A8D0-ADEDAC5637B3}" type="parTrans" cxnId="{42EE41D1-3C16-4937-BB38-B076896C09A0}">
      <dgm:prSet/>
      <dgm:spPr/>
      <dgm:t>
        <a:bodyPr/>
        <a:lstStyle/>
        <a:p>
          <a:endParaRPr lang="en-US" sz="1800">
            <a:latin typeface="+mn-lt"/>
          </a:endParaRPr>
        </a:p>
      </dgm:t>
    </dgm:pt>
    <dgm:pt modelId="{DCC444A4-F20A-48F5-A61E-47BFFF185A57}" type="sibTrans" cxnId="{42EE41D1-3C16-4937-BB38-B076896C09A0}">
      <dgm:prSet/>
      <dgm:spPr/>
      <dgm:t>
        <a:bodyPr/>
        <a:lstStyle/>
        <a:p>
          <a:endParaRPr lang="en-US" sz="1800">
            <a:latin typeface="+mn-lt"/>
          </a:endParaRPr>
        </a:p>
      </dgm:t>
    </dgm:pt>
    <dgm:pt modelId="{B54C8F6C-BE1E-4EAB-B7A0-48DE01FFAA36}">
      <dgm:prSet phldrT="[Text]" custT="1"/>
      <dgm:spPr/>
      <dgm:t>
        <a:bodyPr/>
        <a:lstStyle/>
        <a:p>
          <a:pPr>
            <a:buFont typeface="Symbol" panose="05050102010706020507" pitchFamily="18" charset="2"/>
            <a:buChar char=""/>
          </a:pPr>
          <a:r>
            <a:rPr lang="en-US" sz="1800" dirty="0">
              <a:latin typeface="+mn-lt"/>
            </a:rPr>
            <a:t>-Psychoanalysis gains traction as the main treatment approach. </a:t>
          </a:r>
        </a:p>
        <a:p>
          <a:pPr>
            <a:buFont typeface="Symbol" panose="05050102010706020507" pitchFamily="18" charset="2"/>
            <a:buChar char=""/>
          </a:pPr>
          <a:r>
            <a:rPr lang="en-US" sz="1800" dirty="0">
              <a:latin typeface="+mn-lt"/>
            </a:rPr>
            <a:t>-Patients in institutions have limited to no access. </a:t>
          </a:r>
        </a:p>
      </dgm:t>
    </dgm:pt>
    <dgm:pt modelId="{8DE7CD45-B7C0-432E-B819-6A7D97E31315}" type="parTrans" cxnId="{770CA1CC-3DDD-451E-AE83-A71CA570260C}">
      <dgm:prSet/>
      <dgm:spPr/>
      <dgm:t>
        <a:bodyPr/>
        <a:lstStyle/>
        <a:p>
          <a:endParaRPr lang="en-US" sz="1800">
            <a:latin typeface="+mn-lt"/>
          </a:endParaRPr>
        </a:p>
      </dgm:t>
    </dgm:pt>
    <dgm:pt modelId="{C33B8BEF-A818-4A2F-A99A-E2B29895E184}" type="sibTrans" cxnId="{770CA1CC-3DDD-451E-AE83-A71CA570260C}">
      <dgm:prSet/>
      <dgm:spPr/>
      <dgm:t>
        <a:bodyPr/>
        <a:lstStyle/>
        <a:p>
          <a:endParaRPr lang="en-US" sz="1800">
            <a:latin typeface="+mn-lt"/>
          </a:endParaRPr>
        </a:p>
      </dgm:t>
    </dgm:pt>
    <dgm:pt modelId="{E4033A39-DCC4-4038-9562-AEDDBBB37A99}">
      <dgm:prSet phldrT="[Text]" custT="1"/>
      <dgm:spPr/>
      <dgm:t>
        <a:bodyPr/>
        <a:lstStyle/>
        <a:p>
          <a:r>
            <a:rPr lang="en-US" sz="1800" dirty="0">
              <a:latin typeface="+mn-lt"/>
            </a:rPr>
            <a:t>1930’s</a:t>
          </a:r>
        </a:p>
      </dgm:t>
    </dgm:pt>
    <dgm:pt modelId="{048EEAE6-78BA-4B00-B7BB-9C22DBB1E8F4}" type="parTrans" cxnId="{32EF2862-2950-4DF8-BEA8-CD19460CCA31}">
      <dgm:prSet/>
      <dgm:spPr/>
      <dgm:t>
        <a:bodyPr/>
        <a:lstStyle/>
        <a:p>
          <a:endParaRPr lang="en-US" sz="1800">
            <a:latin typeface="+mn-lt"/>
          </a:endParaRPr>
        </a:p>
      </dgm:t>
    </dgm:pt>
    <dgm:pt modelId="{80AB0E5B-0C58-465D-A545-5B21133D2849}" type="sibTrans" cxnId="{32EF2862-2950-4DF8-BEA8-CD19460CCA31}">
      <dgm:prSet/>
      <dgm:spPr/>
      <dgm:t>
        <a:bodyPr/>
        <a:lstStyle/>
        <a:p>
          <a:endParaRPr lang="en-US" sz="1800">
            <a:latin typeface="+mn-lt"/>
          </a:endParaRPr>
        </a:p>
      </dgm:t>
    </dgm:pt>
    <dgm:pt modelId="{A4C0B4E4-70AD-4901-9E3F-7EA25DD6DAA1}">
      <dgm:prSet phldrT="[Text]" custT="1"/>
      <dgm:spPr/>
      <dgm:t>
        <a:bodyPr/>
        <a:lstStyle/>
        <a:p>
          <a:pPr>
            <a:buFont typeface="Symbol" panose="05050102010706020507" pitchFamily="18" charset="2"/>
            <a:buChar char=""/>
          </a:pPr>
          <a:r>
            <a:rPr lang="en-US" sz="1800" dirty="0">
              <a:latin typeface="+mn-lt"/>
            </a:rPr>
            <a:t>Treatment options expand to the uses of:</a:t>
          </a:r>
        </a:p>
        <a:p>
          <a:pPr>
            <a:buFont typeface="Symbol" panose="05050102010706020507" pitchFamily="18" charset="2"/>
            <a:buChar char=""/>
          </a:pPr>
          <a:r>
            <a:rPr lang="en-US" sz="1800" dirty="0">
              <a:latin typeface="+mn-lt"/>
            </a:rPr>
            <a:t>-Drugs</a:t>
          </a:r>
        </a:p>
        <a:p>
          <a:pPr>
            <a:buFont typeface="Symbol" panose="05050102010706020507" pitchFamily="18" charset="2"/>
            <a:buChar char=""/>
          </a:pPr>
          <a:r>
            <a:rPr lang="en-US" sz="1800" dirty="0">
              <a:latin typeface="+mn-lt"/>
            </a:rPr>
            <a:t>-Electroconvulsive therapy</a:t>
          </a:r>
        </a:p>
        <a:p>
          <a:pPr>
            <a:buFont typeface="Symbol" panose="05050102010706020507" pitchFamily="18" charset="2"/>
            <a:buChar char=""/>
          </a:pPr>
          <a:r>
            <a:rPr lang="en-US" sz="1800" dirty="0">
              <a:latin typeface="+mn-lt"/>
            </a:rPr>
            <a:t>-Surgical Procedures</a:t>
          </a:r>
        </a:p>
        <a:p>
          <a:pPr>
            <a:buFont typeface="Symbol" panose="05050102010706020507" pitchFamily="18" charset="2"/>
            <a:buChar char=""/>
          </a:pPr>
          <a:r>
            <a:rPr lang="en-US" sz="1800" dirty="0">
              <a:latin typeface="+mn-lt"/>
            </a:rPr>
            <a:t>-Medically Induced Coma</a:t>
          </a:r>
        </a:p>
      </dgm:t>
    </dgm:pt>
    <dgm:pt modelId="{701D9033-BAD3-4299-933F-A47AFDC2ECD0}" type="parTrans" cxnId="{5E74CB62-E52E-4CEE-8AA1-9812BFC0D67E}">
      <dgm:prSet/>
      <dgm:spPr/>
      <dgm:t>
        <a:bodyPr/>
        <a:lstStyle/>
        <a:p>
          <a:endParaRPr lang="en-US" sz="1800">
            <a:latin typeface="+mn-lt"/>
          </a:endParaRPr>
        </a:p>
      </dgm:t>
    </dgm:pt>
    <dgm:pt modelId="{657DB10D-2517-48AA-B970-6D815DBD4123}" type="sibTrans" cxnId="{5E74CB62-E52E-4CEE-8AA1-9812BFC0D67E}">
      <dgm:prSet/>
      <dgm:spPr/>
      <dgm:t>
        <a:bodyPr/>
        <a:lstStyle/>
        <a:p>
          <a:endParaRPr lang="en-US" sz="1800">
            <a:latin typeface="+mn-lt"/>
          </a:endParaRPr>
        </a:p>
      </dgm:t>
    </dgm:pt>
    <dgm:pt modelId="{87BF7896-20EA-4E8F-B6F4-A34EC5C9CB50}">
      <dgm:prSet phldrT="[Text]" custT="1"/>
      <dgm:spPr/>
      <dgm:t>
        <a:bodyPr/>
        <a:lstStyle/>
        <a:p>
          <a:r>
            <a:rPr lang="en-US" sz="1800" dirty="0">
              <a:latin typeface="+mn-lt"/>
            </a:rPr>
            <a:t>1940’s</a:t>
          </a:r>
        </a:p>
      </dgm:t>
    </dgm:pt>
    <dgm:pt modelId="{05E47BA5-F724-4AEE-9B5B-401F18E028E6}" type="parTrans" cxnId="{92330C11-C197-4512-BDA4-8D8A69AF7D1C}">
      <dgm:prSet/>
      <dgm:spPr/>
      <dgm:t>
        <a:bodyPr/>
        <a:lstStyle/>
        <a:p>
          <a:endParaRPr lang="en-US" sz="1800">
            <a:latin typeface="+mn-lt"/>
          </a:endParaRPr>
        </a:p>
      </dgm:t>
    </dgm:pt>
    <dgm:pt modelId="{D63CE73E-35DE-48C3-8753-7648BC953C0D}" type="sibTrans" cxnId="{92330C11-C197-4512-BDA4-8D8A69AF7D1C}">
      <dgm:prSet/>
      <dgm:spPr/>
      <dgm:t>
        <a:bodyPr/>
        <a:lstStyle/>
        <a:p>
          <a:endParaRPr lang="en-US" sz="1800">
            <a:latin typeface="+mn-lt"/>
          </a:endParaRPr>
        </a:p>
      </dgm:t>
    </dgm:pt>
    <dgm:pt modelId="{43CBB0A2-9D75-4264-8A30-3E8974B40658}">
      <dgm:prSet phldrT="[Text]" custT="1"/>
      <dgm:spPr/>
      <dgm:t>
        <a:bodyPr/>
        <a:lstStyle/>
        <a:p>
          <a:pPr>
            <a:buFont typeface="Symbol" panose="05050102010706020507" pitchFamily="18" charset="2"/>
            <a:buChar char=""/>
          </a:pPr>
          <a:r>
            <a:rPr lang="en-US" sz="1800" dirty="0"/>
            <a:t>National Mental Health Act established to increase research relating to psychiatric disorders and to aid in the development of more effective methods of prevention, diagnosis, and treatment of such disorders.</a:t>
          </a:r>
          <a:endParaRPr lang="en-US" sz="1800" dirty="0">
            <a:latin typeface="+mn-lt"/>
          </a:endParaRPr>
        </a:p>
      </dgm:t>
    </dgm:pt>
    <dgm:pt modelId="{F806E590-5F8E-48A1-96AC-9E738290D2ED}" type="parTrans" cxnId="{4D2DF581-8128-4440-9E51-29109DC6ED52}">
      <dgm:prSet/>
      <dgm:spPr/>
      <dgm:t>
        <a:bodyPr/>
        <a:lstStyle/>
        <a:p>
          <a:endParaRPr lang="en-US" sz="1800">
            <a:latin typeface="+mn-lt"/>
          </a:endParaRPr>
        </a:p>
      </dgm:t>
    </dgm:pt>
    <dgm:pt modelId="{20F77EFB-335C-4BC3-AD95-8421EDF343E6}" type="sibTrans" cxnId="{4D2DF581-8128-4440-9E51-29109DC6ED52}">
      <dgm:prSet/>
      <dgm:spPr/>
      <dgm:t>
        <a:bodyPr/>
        <a:lstStyle/>
        <a:p>
          <a:endParaRPr lang="en-US" sz="1800">
            <a:latin typeface="+mn-lt"/>
          </a:endParaRPr>
        </a:p>
      </dgm:t>
    </dgm:pt>
    <dgm:pt modelId="{3DE6FF16-CA4D-4D34-ABEB-8BE6A40B5E52}">
      <dgm:prSet phldrT="[Text]" custT="1"/>
      <dgm:spPr/>
      <dgm:t>
        <a:bodyPr/>
        <a:lstStyle/>
        <a:p>
          <a:pPr>
            <a:buFont typeface="Symbol" panose="05050102010706020507" pitchFamily="18" charset="2"/>
            <a:buChar char=""/>
          </a:pPr>
          <a:r>
            <a:rPr lang="en-US" sz="1800" dirty="0">
              <a:latin typeface="+mn-lt"/>
            </a:rPr>
            <a:t>Mid 1940’s</a:t>
          </a:r>
        </a:p>
      </dgm:t>
    </dgm:pt>
    <dgm:pt modelId="{DA9CCCCB-8206-4757-82C8-F885E9D238B5}" type="parTrans" cxnId="{636DE8C5-F706-4BA5-855F-85FD2239E2BE}">
      <dgm:prSet/>
      <dgm:spPr/>
      <dgm:t>
        <a:bodyPr/>
        <a:lstStyle/>
        <a:p>
          <a:endParaRPr lang="en-US" sz="1800"/>
        </a:p>
      </dgm:t>
    </dgm:pt>
    <dgm:pt modelId="{986162A7-6F89-4679-B40E-33A17DA21B73}" type="sibTrans" cxnId="{636DE8C5-F706-4BA5-855F-85FD2239E2BE}">
      <dgm:prSet/>
      <dgm:spPr/>
      <dgm:t>
        <a:bodyPr/>
        <a:lstStyle/>
        <a:p>
          <a:endParaRPr lang="en-US" sz="1800"/>
        </a:p>
      </dgm:t>
    </dgm:pt>
    <dgm:pt modelId="{AC76BE15-3E8A-498B-91BD-CF772C26B6F1}">
      <dgm:prSet phldrT="[Text]" custT="1"/>
      <dgm:spPr/>
      <dgm:t>
        <a:bodyPr/>
        <a:lstStyle/>
        <a:p>
          <a:pPr>
            <a:buFont typeface="Symbol" panose="05050102010706020507" pitchFamily="18" charset="2"/>
            <a:buChar char=""/>
          </a:pPr>
          <a:r>
            <a:rPr lang="en-US" sz="1800" dirty="0">
              <a:latin typeface="+mn-lt"/>
            </a:rPr>
            <a:t>1950’s</a:t>
          </a:r>
        </a:p>
      </dgm:t>
    </dgm:pt>
    <dgm:pt modelId="{00CCB400-064A-4EF5-9806-9534D9AC69AD}" type="parTrans" cxnId="{140A4778-8248-44DE-B78A-23C578A77D7E}">
      <dgm:prSet/>
      <dgm:spPr/>
      <dgm:t>
        <a:bodyPr/>
        <a:lstStyle/>
        <a:p>
          <a:endParaRPr lang="en-US" sz="1800"/>
        </a:p>
      </dgm:t>
    </dgm:pt>
    <dgm:pt modelId="{662A3D6E-7238-444F-BC0B-C7A4321261DB}" type="sibTrans" cxnId="{140A4778-8248-44DE-B78A-23C578A77D7E}">
      <dgm:prSet/>
      <dgm:spPr/>
      <dgm:t>
        <a:bodyPr/>
        <a:lstStyle/>
        <a:p>
          <a:endParaRPr lang="en-US" sz="1800"/>
        </a:p>
      </dgm:t>
    </dgm:pt>
    <dgm:pt modelId="{73820394-2159-4075-9E6F-217263B07F8B}">
      <dgm:prSet phldrT="[Text]" custT="1"/>
      <dgm:spPr/>
      <dgm:t>
        <a:bodyPr/>
        <a:lstStyle/>
        <a:p>
          <a:pPr>
            <a:buFont typeface="Symbol" panose="05050102010706020507" pitchFamily="18" charset="2"/>
            <a:buChar char=""/>
          </a:pPr>
          <a:r>
            <a:rPr lang="en-US" sz="1800" dirty="0"/>
            <a:t>- Further development and use of psychiatric medications in order to treat mental health relates issues.</a:t>
          </a:r>
        </a:p>
      </dgm:t>
    </dgm:pt>
    <dgm:pt modelId="{A861A835-3A0D-4B09-8870-87D7FDC7B27F}" type="parTrans" cxnId="{19CF03A0-47BE-4ABD-A62C-A27E16D6C5A3}">
      <dgm:prSet/>
      <dgm:spPr/>
      <dgm:t>
        <a:bodyPr/>
        <a:lstStyle/>
        <a:p>
          <a:endParaRPr lang="en-US" sz="1800"/>
        </a:p>
      </dgm:t>
    </dgm:pt>
    <dgm:pt modelId="{D383A36B-470D-499F-AE13-85A6B2495524}" type="sibTrans" cxnId="{19CF03A0-47BE-4ABD-A62C-A27E16D6C5A3}">
      <dgm:prSet/>
      <dgm:spPr/>
      <dgm:t>
        <a:bodyPr/>
        <a:lstStyle/>
        <a:p>
          <a:endParaRPr lang="en-US" sz="1800"/>
        </a:p>
      </dgm:t>
    </dgm:pt>
    <dgm:pt modelId="{C032D242-8D23-4EEC-A10A-7B0691E5A409}">
      <dgm:prSet phldrT="[Text]" custT="1"/>
      <dgm:spPr/>
      <dgm:t>
        <a:bodyPr/>
        <a:lstStyle/>
        <a:p>
          <a:pPr>
            <a:buFont typeface="Symbol" panose="05050102010706020507" pitchFamily="18" charset="2"/>
            <a:buChar char=""/>
          </a:pPr>
          <a:r>
            <a:rPr lang="en-US" sz="1800" dirty="0"/>
            <a:t>Lithium introduced in order to aid in the treatment of psychosis. </a:t>
          </a:r>
          <a:endParaRPr lang="en-US" sz="1800" dirty="0">
            <a:latin typeface="+mn-lt"/>
          </a:endParaRPr>
        </a:p>
      </dgm:t>
    </dgm:pt>
    <dgm:pt modelId="{167DA838-BF1F-42A4-81E8-806F40795A14}" type="parTrans" cxnId="{D9403C73-FB83-47D6-85AE-067D49ED63F2}">
      <dgm:prSet/>
      <dgm:spPr/>
      <dgm:t>
        <a:bodyPr/>
        <a:lstStyle/>
        <a:p>
          <a:endParaRPr lang="en-US" sz="1800"/>
        </a:p>
      </dgm:t>
    </dgm:pt>
    <dgm:pt modelId="{7EFA60CA-572D-434D-B452-A4ACBAEB4D2C}" type="sibTrans" cxnId="{D9403C73-FB83-47D6-85AE-067D49ED63F2}">
      <dgm:prSet/>
      <dgm:spPr/>
      <dgm:t>
        <a:bodyPr/>
        <a:lstStyle/>
        <a:p>
          <a:endParaRPr lang="en-US" sz="1800"/>
        </a:p>
      </dgm:t>
    </dgm:pt>
    <dgm:pt modelId="{196C9F68-3606-4282-A4C6-4485F1280B5F}" type="pres">
      <dgm:prSet presAssocID="{E5B2E815-0D19-41DC-B01B-4D608769620A}" presName="Name0" presStyleCnt="0">
        <dgm:presLayoutVars>
          <dgm:chMax/>
          <dgm:chPref/>
          <dgm:animLvl val="lvl"/>
        </dgm:presLayoutVars>
      </dgm:prSet>
      <dgm:spPr/>
    </dgm:pt>
    <dgm:pt modelId="{68D8AC18-502F-4825-B069-75605ADB3A40}" type="pres">
      <dgm:prSet presAssocID="{4259F840-24E7-476F-9F30-482E46395856}" presName="composite1" presStyleCnt="0"/>
      <dgm:spPr/>
    </dgm:pt>
    <dgm:pt modelId="{E088D226-49D7-4C30-90DC-CA1755D98829}" type="pres">
      <dgm:prSet presAssocID="{4259F840-24E7-476F-9F30-482E46395856}" presName="parent1" presStyleLbl="alignNode1" presStyleIdx="0" presStyleCnt="5">
        <dgm:presLayoutVars>
          <dgm:chMax val="1"/>
          <dgm:chPref val="1"/>
          <dgm:bulletEnabled val="1"/>
        </dgm:presLayoutVars>
      </dgm:prSet>
      <dgm:spPr/>
    </dgm:pt>
    <dgm:pt modelId="{45A02F84-C6CB-43F5-AEE4-3EA66C2BD25F}" type="pres">
      <dgm:prSet presAssocID="{4259F840-24E7-476F-9F30-482E46395856}" presName="Childtext1" presStyleLbl="revTx" presStyleIdx="0" presStyleCnt="5">
        <dgm:presLayoutVars>
          <dgm:bulletEnabled val="1"/>
        </dgm:presLayoutVars>
      </dgm:prSet>
      <dgm:spPr/>
    </dgm:pt>
    <dgm:pt modelId="{6BA46904-CB7C-4538-BD49-D3891EF19552}" type="pres">
      <dgm:prSet presAssocID="{4259F840-24E7-476F-9F30-482E46395856}" presName="ConnectLine1" presStyleLbl="sibTrans1D1" presStyleIdx="0" presStyleCnt="5"/>
      <dgm:spPr>
        <a:noFill/>
        <a:ln w="6350" cap="flat" cmpd="sng" algn="ctr">
          <a:solidFill>
            <a:schemeClr val="accent5">
              <a:hueOff val="0"/>
              <a:satOff val="0"/>
              <a:lumOff val="0"/>
              <a:alphaOff val="0"/>
            </a:schemeClr>
          </a:solidFill>
          <a:prstDash val="dash"/>
          <a:miter lim="800000"/>
        </a:ln>
        <a:effectLst/>
      </dgm:spPr>
    </dgm:pt>
    <dgm:pt modelId="{049FDBD0-77FE-49D1-A275-A272C8C5E426}" type="pres">
      <dgm:prSet presAssocID="{4259F840-24E7-476F-9F30-482E46395856}" presName="ConnectLineEnd1" presStyleLbl="lnNode1" presStyleIdx="0" presStyleCnt="5"/>
      <dgm:spPr/>
    </dgm:pt>
    <dgm:pt modelId="{CB26EA94-33BB-4F98-9E1E-2237D4831263}" type="pres">
      <dgm:prSet presAssocID="{4259F840-24E7-476F-9F30-482E46395856}" presName="EmptyPane1" presStyleCnt="0"/>
      <dgm:spPr/>
    </dgm:pt>
    <dgm:pt modelId="{606F1DBF-510E-4065-ACCB-3EBDA85CFB92}" type="pres">
      <dgm:prSet presAssocID="{DCC444A4-F20A-48F5-A61E-47BFFF185A57}" presName="spaceBetweenRectangles1" presStyleCnt="0"/>
      <dgm:spPr/>
    </dgm:pt>
    <dgm:pt modelId="{07989479-D1A2-4D15-AA3A-B0CFFB9F91D9}" type="pres">
      <dgm:prSet presAssocID="{E4033A39-DCC4-4038-9562-AEDDBBB37A99}" presName="composite1" presStyleCnt="0"/>
      <dgm:spPr/>
    </dgm:pt>
    <dgm:pt modelId="{539615E2-3277-4D8E-8484-FF5088C8BF01}" type="pres">
      <dgm:prSet presAssocID="{E4033A39-DCC4-4038-9562-AEDDBBB37A99}" presName="parent1" presStyleLbl="alignNode1" presStyleIdx="1" presStyleCnt="5">
        <dgm:presLayoutVars>
          <dgm:chMax val="1"/>
          <dgm:chPref val="1"/>
          <dgm:bulletEnabled val="1"/>
        </dgm:presLayoutVars>
      </dgm:prSet>
      <dgm:spPr/>
    </dgm:pt>
    <dgm:pt modelId="{FEBD3C2A-A340-470A-A475-AE614EA07678}" type="pres">
      <dgm:prSet presAssocID="{E4033A39-DCC4-4038-9562-AEDDBBB37A99}" presName="Childtext1" presStyleLbl="revTx" presStyleIdx="1" presStyleCnt="5">
        <dgm:presLayoutVars>
          <dgm:bulletEnabled val="1"/>
        </dgm:presLayoutVars>
      </dgm:prSet>
      <dgm:spPr/>
    </dgm:pt>
    <dgm:pt modelId="{080474C8-0FEA-4FD1-97F1-0978CFB4A37F}" type="pres">
      <dgm:prSet presAssocID="{E4033A39-DCC4-4038-9562-AEDDBBB37A99}" presName="ConnectLine1" presStyleLbl="sibTrans1D1" presStyleIdx="1" presStyleCnt="5"/>
      <dgm:spPr>
        <a:noFill/>
        <a:ln w="6350" cap="flat" cmpd="sng" algn="ctr">
          <a:solidFill>
            <a:schemeClr val="accent5">
              <a:hueOff val="90002"/>
              <a:satOff val="2173"/>
              <a:lumOff val="-10490"/>
              <a:alphaOff val="0"/>
            </a:schemeClr>
          </a:solidFill>
          <a:prstDash val="dash"/>
          <a:miter lim="800000"/>
        </a:ln>
        <a:effectLst/>
      </dgm:spPr>
    </dgm:pt>
    <dgm:pt modelId="{4797FB61-2602-4A58-81E6-6F133DB1E419}" type="pres">
      <dgm:prSet presAssocID="{E4033A39-DCC4-4038-9562-AEDDBBB37A99}" presName="ConnectLineEnd1" presStyleLbl="lnNode1" presStyleIdx="1" presStyleCnt="5"/>
      <dgm:spPr/>
    </dgm:pt>
    <dgm:pt modelId="{3ADF0AE3-D759-4F4F-8135-572855211847}" type="pres">
      <dgm:prSet presAssocID="{E4033A39-DCC4-4038-9562-AEDDBBB37A99}" presName="EmptyPane1" presStyleCnt="0"/>
      <dgm:spPr/>
    </dgm:pt>
    <dgm:pt modelId="{B0CD7A53-7149-45F2-83E8-36717D7878A1}" type="pres">
      <dgm:prSet presAssocID="{80AB0E5B-0C58-465D-A545-5B21133D2849}" presName="spaceBetweenRectangles1" presStyleCnt="0"/>
      <dgm:spPr/>
    </dgm:pt>
    <dgm:pt modelId="{FB379A6E-C0F9-420B-90FC-2785E757E6AE}" type="pres">
      <dgm:prSet presAssocID="{87BF7896-20EA-4E8F-B6F4-A34EC5C9CB50}" presName="composite1" presStyleCnt="0"/>
      <dgm:spPr/>
    </dgm:pt>
    <dgm:pt modelId="{9D82041D-873A-4600-A9C7-C0A0ADFB138B}" type="pres">
      <dgm:prSet presAssocID="{87BF7896-20EA-4E8F-B6F4-A34EC5C9CB50}" presName="parent1" presStyleLbl="alignNode1" presStyleIdx="2" presStyleCnt="5">
        <dgm:presLayoutVars>
          <dgm:chMax val="1"/>
          <dgm:chPref val="1"/>
          <dgm:bulletEnabled val="1"/>
        </dgm:presLayoutVars>
      </dgm:prSet>
      <dgm:spPr/>
    </dgm:pt>
    <dgm:pt modelId="{80CDBBF8-C6B4-4166-87C1-DC9120CC7586}" type="pres">
      <dgm:prSet presAssocID="{87BF7896-20EA-4E8F-B6F4-A34EC5C9CB50}" presName="Childtext1" presStyleLbl="revTx" presStyleIdx="2" presStyleCnt="5">
        <dgm:presLayoutVars>
          <dgm:bulletEnabled val="1"/>
        </dgm:presLayoutVars>
      </dgm:prSet>
      <dgm:spPr/>
    </dgm:pt>
    <dgm:pt modelId="{89759DE5-9F8A-470E-A6D8-F13BB4DEE93D}" type="pres">
      <dgm:prSet presAssocID="{87BF7896-20EA-4E8F-B6F4-A34EC5C9CB50}" presName="ConnectLine1" presStyleLbl="sibTrans1D1" presStyleIdx="2" presStyleCnt="5"/>
      <dgm:spPr>
        <a:noFill/>
        <a:ln w="6350" cap="flat" cmpd="sng" algn="ctr">
          <a:solidFill>
            <a:schemeClr val="accent5">
              <a:hueOff val="180003"/>
              <a:satOff val="4346"/>
              <a:lumOff val="-20980"/>
              <a:alphaOff val="0"/>
            </a:schemeClr>
          </a:solidFill>
          <a:prstDash val="dash"/>
          <a:miter lim="800000"/>
        </a:ln>
        <a:effectLst/>
      </dgm:spPr>
    </dgm:pt>
    <dgm:pt modelId="{07CCF286-8B46-4A20-ACAC-84BA2D6EFBBC}" type="pres">
      <dgm:prSet presAssocID="{87BF7896-20EA-4E8F-B6F4-A34EC5C9CB50}" presName="ConnectLineEnd1" presStyleLbl="lnNode1" presStyleIdx="2" presStyleCnt="5"/>
      <dgm:spPr/>
    </dgm:pt>
    <dgm:pt modelId="{4624FC32-5405-42B1-B5CC-DF0659852A58}" type="pres">
      <dgm:prSet presAssocID="{87BF7896-20EA-4E8F-B6F4-A34EC5C9CB50}" presName="EmptyPane1" presStyleCnt="0"/>
      <dgm:spPr/>
    </dgm:pt>
    <dgm:pt modelId="{8C327064-3851-4ECF-AAB7-82B51711041E}" type="pres">
      <dgm:prSet presAssocID="{D63CE73E-35DE-48C3-8753-7648BC953C0D}" presName="spaceBetweenRectangles1" presStyleCnt="0"/>
      <dgm:spPr/>
    </dgm:pt>
    <dgm:pt modelId="{3ADEA4DF-6814-494D-9D3D-41947417052B}" type="pres">
      <dgm:prSet presAssocID="{3DE6FF16-CA4D-4D34-ABEB-8BE6A40B5E52}" presName="composite1" presStyleCnt="0"/>
      <dgm:spPr/>
    </dgm:pt>
    <dgm:pt modelId="{74CD3FF2-195B-429B-BC6F-5B5A7FED2BE2}" type="pres">
      <dgm:prSet presAssocID="{3DE6FF16-CA4D-4D34-ABEB-8BE6A40B5E52}" presName="parent1" presStyleLbl="alignNode1" presStyleIdx="3" presStyleCnt="5">
        <dgm:presLayoutVars>
          <dgm:chMax val="1"/>
          <dgm:chPref val="1"/>
          <dgm:bulletEnabled val="1"/>
        </dgm:presLayoutVars>
      </dgm:prSet>
      <dgm:spPr/>
    </dgm:pt>
    <dgm:pt modelId="{1BB5FD64-47F9-47A3-911F-535BFE17A3B9}" type="pres">
      <dgm:prSet presAssocID="{3DE6FF16-CA4D-4D34-ABEB-8BE6A40B5E52}" presName="Childtext1" presStyleLbl="revTx" presStyleIdx="3" presStyleCnt="5">
        <dgm:presLayoutVars>
          <dgm:bulletEnabled val="1"/>
        </dgm:presLayoutVars>
      </dgm:prSet>
      <dgm:spPr/>
    </dgm:pt>
    <dgm:pt modelId="{FE9B27EB-7AC7-485A-9A55-41E8118F9EAF}" type="pres">
      <dgm:prSet presAssocID="{3DE6FF16-CA4D-4D34-ABEB-8BE6A40B5E52}" presName="ConnectLine1" presStyleLbl="sibTrans1D1" presStyleIdx="3" presStyleCnt="5"/>
      <dgm:spPr>
        <a:noFill/>
        <a:ln w="6350" cap="flat" cmpd="sng" algn="ctr">
          <a:solidFill>
            <a:schemeClr val="accent5">
              <a:hueOff val="270005"/>
              <a:satOff val="6519"/>
              <a:lumOff val="-31471"/>
              <a:alphaOff val="0"/>
            </a:schemeClr>
          </a:solidFill>
          <a:prstDash val="dash"/>
          <a:miter lim="800000"/>
        </a:ln>
        <a:effectLst/>
      </dgm:spPr>
    </dgm:pt>
    <dgm:pt modelId="{46BD4721-4664-4AD0-9F11-DBE7E0B207D5}" type="pres">
      <dgm:prSet presAssocID="{3DE6FF16-CA4D-4D34-ABEB-8BE6A40B5E52}" presName="ConnectLineEnd1" presStyleLbl="lnNode1" presStyleIdx="3" presStyleCnt="5"/>
      <dgm:spPr/>
    </dgm:pt>
    <dgm:pt modelId="{69028BD0-349D-4B47-B1F4-B64C6478DE3C}" type="pres">
      <dgm:prSet presAssocID="{3DE6FF16-CA4D-4D34-ABEB-8BE6A40B5E52}" presName="EmptyPane1" presStyleCnt="0"/>
      <dgm:spPr/>
    </dgm:pt>
    <dgm:pt modelId="{619CFBB1-86F5-45A6-80BA-23F97450662F}" type="pres">
      <dgm:prSet presAssocID="{986162A7-6F89-4679-B40E-33A17DA21B73}" presName="spaceBetweenRectangles1" presStyleCnt="0"/>
      <dgm:spPr/>
    </dgm:pt>
    <dgm:pt modelId="{E4E0A96A-AF87-442A-A1A3-64B8F3CFC7FE}" type="pres">
      <dgm:prSet presAssocID="{AC76BE15-3E8A-498B-91BD-CF772C26B6F1}" presName="composite1" presStyleCnt="0"/>
      <dgm:spPr/>
    </dgm:pt>
    <dgm:pt modelId="{483E7832-9872-48C4-8E65-DCB39D4CDBDF}" type="pres">
      <dgm:prSet presAssocID="{AC76BE15-3E8A-498B-91BD-CF772C26B6F1}" presName="parent1" presStyleLbl="alignNode1" presStyleIdx="4" presStyleCnt="5">
        <dgm:presLayoutVars>
          <dgm:chMax val="1"/>
          <dgm:chPref val="1"/>
          <dgm:bulletEnabled val="1"/>
        </dgm:presLayoutVars>
      </dgm:prSet>
      <dgm:spPr/>
    </dgm:pt>
    <dgm:pt modelId="{1FA3C236-5719-4A33-A6BB-80FA85F940E3}" type="pres">
      <dgm:prSet presAssocID="{AC76BE15-3E8A-498B-91BD-CF772C26B6F1}" presName="Childtext1" presStyleLbl="revTx" presStyleIdx="4" presStyleCnt="5">
        <dgm:presLayoutVars>
          <dgm:bulletEnabled val="1"/>
        </dgm:presLayoutVars>
      </dgm:prSet>
      <dgm:spPr/>
    </dgm:pt>
    <dgm:pt modelId="{18F1C823-9ACD-4FCD-8102-F468DCE57A45}" type="pres">
      <dgm:prSet presAssocID="{AC76BE15-3E8A-498B-91BD-CF772C26B6F1}" presName="ConnectLine1" presStyleLbl="sibTrans1D1" presStyleIdx="4" presStyleCnt="5"/>
      <dgm:spPr>
        <a:noFill/>
        <a:ln w="6350" cap="flat" cmpd="sng" algn="ctr">
          <a:solidFill>
            <a:schemeClr val="accent5">
              <a:hueOff val="360006"/>
              <a:satOff val="8692"/>
              <a:lumOff val="-41961"/>
              <a:alphaOff val="0"/>
            </a:schemeClr>
          </a:solidFill>
          <a:prstDash val="dash"/>
          <a:miter lim="800000"/>
        </a:ln>
        <a:effectLst/>
      </dgm:spPr>
    </dgm:pt>
    <dgm:pt modelId="{F8AD0AB8-BBDF-4F0A-A6A0-850E289DD521}" type="pres">
      <dgm:prSet presAssocID="{AC76BE15-3E8A-498B-91BD-CF772C26B6F1}" presName="ConnectLineEnd1" presStyleLbl="lnNode1" presStyleIdx="4" presStyleCnt="5"/>
      <dgm:spPr/>
    </dgm:pt>
    <dgm:pt modelId="{11CAE2E7-2E06-450A-A729-9C2DCEF85421}" type="pres">
      <dgm:prSet presAssocID="{AC76BE15-3E8A-498B-91BD-CF772C26B6F1}" presName="EmptyPane1" presStyleCnt="0"/>
      <dgm:spPr/>
    </dgm:pt>
  </dgm:ptLst>
  <dgm:cxnLst>
    <dgm:cxn modelId="{58AF9605-98E3-490C-9551-60E5D74419A2}" type="presOf" srcId="{3DE6FF16-CA4D-4D34-ABEB-8BE6A40B5E52}" destId="{74CD3FF2-195B-429B-BC6F-5B5A7FED2BE2}" srcOrd="0" destOrd="0" presId="urn:microsoft.com/office/officeart/2016/7/layout/RoundedRectangleTimeline"/>
    <dgm:cxn modelId="{467F290A-9E2A-412E-AF06-428DAA68BEDD}" type="presOf" srcId="{E4033A39-DCC4-4038-9562-AEDDBBB37A99}" destId="{539615E2-3277-4D8E-8484-FF5088C8BF01}" srcOrd="0" destOrd="0" presId="urn:microsoft.com/office/officeart/2016/7/layout/RoundedRectangleTimeline"/>
    <dgm:cxn modelId="{A2A50010-8F67-49E4-9B0A-E0F7FDA9656C}" type="presOf" srcId="{B54C8F6C-BE1E-4EAB-B7A0-48DE01FFAA36}" destId="{45A02F84-C6CB-43F5-AEE4-3EA66C2BD25F}" srcOrd="0" destOrd="0" presId="urn:microsoft.com/office/officeart/2016/7/layout/RoundedRectangleTimeline"/>
    <dgm:cxn modelId="{92330C11-C197-4512-BDA4-8D8A69AF7D1C}" srcId="{E5B2E815-0D19-41DC-B01B-4D608769620A}" destId="{87BF7896-20EA-4E8F-B6F4-A34EC5C9CB50}" srcOrd="2" destOrd="0" parTransId="{05E47BA5-F724-4AEE-9B5B-401F18E028E6}" sibTransId="{D63CE73E-35DE-48C3-8753-7648BC953C0D}"/>
    <dgm:cxn modelId="{D88F5139-A3BF-4F98-ABB0-AEE7243465CB}" type="presOf" srcId="{87BF7896-20EA-4E8F-B6F4-A34EC5C9CB50}" destId="{9D82041D-873A-4600-A9C7-C0A0ADFB138B}" srcOrd="0" destOrd="0" presId="urn:microsoft.com/office/officeart/2016/7/layout/RoundedRectangleTimeline"/>
    <dgm:cxn modelId="{32EF2862-2950-4DF8-BEA8-CD19460CCA31}" srcId="{E5B2E815-0D19-41DC-B01B-4D608769620A}" destId="{E4033A39-DCC4-4038-9562-AEDDBBB37A99}" srcOrd="1" destOrd="0" parTransId="{048EEAE6-78BA-4B00-B7BB-9C22DBB1E8F4}" sibTransId="{80AB0E5B-0C58-465D-A545-5B21133D2849}"/>
    <dgm:cxn modelId="{5E74CB62-E52E-4CEE-8AA1-9812BFC0D67E}" srcId="{E4033A39-DCC4-4038-9562-AEDDBBB37A99}" destId="{A4C0B4E4-70AD-4901-9E3F-7EA25DD6DAA1}" srcOrd="0" destOrd="0" parTransId="{701D9033-BAD3-4299-933F-A47AFDC2ECD0}" sibTransId="{657DB10D-2517-48AA-B970-6D815DBD4123}"/>
    <dgm:cxn modelId="{4653A150-E557-4235-B1A1-18156274D965}" type="presOf" srcId="{4259F840-24E7-476F-9F30-482E46395856}" destId="{E088D226-49D7-4C30-90DC-CA1755D98829}" srcOrd="0" destOrd="0" presId="urn:microsoft.com/office/officeart/2016/7/layout/RoundedRectangleTimeline"/>
    <dgm:cxn modelId="{E6B56652-B46A-4546-9536-64D675143F1B}" type="presOf" srcId="{A4C0B4E4-70AD-4901-9E3F-7EA25DD6DAA1}" destId="{FEBD3C2A-A340-470A-A475-AE614EA07678}" srcOrd="0" destOrd="0" presId="urn:microsoft.com/office/officeart/2016/7/layout/RoundedRectangleTimeline"/>
    <dgm:cxn modelId="{D9403C73-FB83-47D6-85AE-067D49ED63F2}" srcId="{3DE6FF16-CA4D-4D34-ABEB-8BE6A40B5E52}" destId="{C032D242-8D23-4EEC-A10A-7B0691E5A409}" srcOrd="0" destOrd="0" parTransId="{167DA838-BF1F-42A4-81E8-806F40795A14}" sibTransId="{7EFA60CA-572D-434D-B452-A4ACBAEB4D2C}"/>
    <dgm:cxn modelId="{140A4778-8248-44DE-B78A-23C578A77D7E}" srcId="{E5B2E815-0D19-41DC-B01B-4D608769620A}" destId="{AC76BE15-3E8A-498B-91BD-CF772C26B6F1}" srcOrd="4" destOrd="0" parTransId="{00CCB400-064A-4EF5-9806-9534D9AC69AD}" sibTransId="{662A3D6E-7238-444F-BC0B-C7A4321261DB}"/>
    <dgm:cxn modelId="{020D505A-97FA-43DD-A9A1-2501AD46F8AF}" type="presOf" srcId="{43CBB0A2-9D75-4264-8A30-3E8974B40658}" destId="{80CDBBF8-C6B4-4166-87C1-DC9120CC7586}" srcOrd="0" destOrd="0" presId="urn:microsoft.com/office/officeart/2016/7/layout/RoundedRectangleTimeline"/>
    <dgm:cxn modelId="{4D2DF581-8128-4440-9E51-29109DC6ED52}" srcId="{87BF7896-20EA-4E8F-B6F4-A34EC5C9CB50}" destId="{43CBB0A2-9D75-4264-8A30-3E8974B40658}" srcOrd="0" destOrd="0" parTransId="{F806E590-5F8E-48A1-96AC-9E738290D2ED}" sibTransId="{20F77EFB-335C-4BC3-AD95-8421EDF343E6}"/>
    <dgm:cxn modelId="{67A67F8B-14DC-457C-93BE-25105825881F}" type="presOf" srcId="{AC76BE15-3E8A-498B-91BD-CF772C26B6F1}" destId="{483E7832-9872-48C4-8E65-DCB39D4CDBDF}" srcOrd="0" destOrd="0" presId="urn:microsoft.com/office/officeart/2016/7/layout/RoundedRectangleTimeline"/>
    <dgm:cxn modelId="{C8CAF48F-322D-43C3-A68B-40DA904320AC}" type="presOf" srcId="{E5B2E815-0D19-41DC-B01B-4D608769620A}" destId="{196C9F68-3606-4282-A4C6-4485F1280B5F}" srcOrd="0" destOrd="0" presId="urn:microsoft.com/office/officeart/2016/7/layout/RoundedRectangleTimeline"/>
    <dgm:cxn modelId="{19CF03A0-47BE-4ABD-A62C-A27E16D6C5A3}" srcId="{AC76BE15-3E8A-498B-91BD-CF772C26B6F1}" destId="{73820394-2159-4075-9E6F-217263B07F8B}" srcOrd="0" destOrd="0" parTransId="{A861A835-3A0D-4B09-8870-87D7FDC7B27F}" sibTransId="{D383A36B-470D-499F-AE13-85A6B2495524}"/>
    <dgm:cxn modelId="{D473BBA6-FF54-423D-9B9B-875C8AA2545B}" type="presOf" srcId="{73820394-2159-4075-9E6F-217263B07F8B}" destId="{1FA3C236-5719-4A33-A6BB-80FA85F940E3}" srcOrd="0" destOrd="0" presId="urn:microsoft.com/office/officeart/2016/7/layout/RoundedRectangleTimeline"/>
    <dgm:cxn modelId="{636DE8C5-F706-4BA5-855F-85FD2239E2BE}" srcId="{E5B2E815-0D19-41DC-B01B-4D608769620A}" destId="{3DE6FF16-CA4D-4D34-ABEB-8BE6A40B5E52}" srcOrd="3" destOrd="0" parTransId="{DA9CCCCB-8206-4757-82C8-F885E9D238B5}" sibTransId="{986162A7-6F89-4679-B40E-33A17DA21B73}"/>
    <dgm:cxn modelId="{770CA1CC-3DDD-451E-AE83-A71CA570260C}" srcId="{4259F840-24E7-476F-9F30-482E46395856}" destId="{B54C8F6C-BE1E-4EAB-B7A0-48DE01FFAA36}" srcOrd="0" destOrd="0" parTransId="{8DE7CD45-B7C0-432E-B819-6A7D97E31315}" sibTransId="{C33B8BEF-A818-4A2F-A99A-E2B29895E184}"/>
    <dgm:cxn modelId="{42EE41D1-3C16-4937-BB38-B076896C09A0}" srcId="{E5B2E815-0D19-41DC-B01B-4D608769620A}" destId="{4259F840-24E7-476F-9F30-482E46395856}" srcOrd="0" destOrd="0" parTransId="{FCE8068D-7E50-4749-A8D0-ADEDAC5637B3}" sibTransId="{DCC444A4-F20A-48F5-A61E-47BFFF185A57}"/>
    <dgm:cxn modelId="{546179F7-5E1B-4360-8938-B9238DA6DE5D}" type="presOf" srcId="{C032D242-8D23-4EEC-A10A-7B0691E5A409}" destId="{1BB5FD64-47F9-47A3-911F-535BFE17A3B9}" srcOrd="0" destOrd="0" presId="urn:microsoft.com/office/officeart/2016/7/layout/RoundedRectangleTimeline"/>
    <dgm:cxn modelId="{B5EA3CD6-0576-4168-82C9-9ADC0803B31E}" type="presParOf" srcId="{196C9F68-3606-4282-A4C6-4485F1280B5F}" destId="{68D8AC18-502F-4825-B069-75605ADB3A40}" srcOrd="0" destOrd="0" presId="urn:microsoft.com/office/officeart/2016/7/layout/RoundedRectangleTimeline"/>
    <dgm:cxn modelId="{30A197C5-075F-4643-BF26-64BC9FAF532F}" type="presParOf" srcId="{68D8AC18-502F-4825-B069-75605ADB3A40}" destId="{E088D226-49D7-4C30-90DC-CA1755D98829}" srcOrd="0" destOrd="0" presId="urn:microsoft.com/office/officeart/2016/7/layout/RoundedRectangleTimeline"/>
    <dgm:cxn modelId="{DBAA9861-CCB2-4B8A-A3AA-B305A4B5783E}" type="presParOf" srcId="{68D8AC18-502F-4825-B069-75605ADB3A40}" destId="{45A02F84-C6CB-43F5-AEE4-3EA66C2BD25F}" srcOrd="1" destOrd="0" presId="urn:microsoft.com/office/officeart/2016/7/layout/RoundedRectangleTimeline"/>
    <dgm:cxn modelId="{3F249148-C6F7-40D3-8583-B11C276DE023}" type="presParOf" srcId="{68D8AC18-502F-4825-B069-75605ADB3A40}" destId="{6BA46904-CB7C-4538-BD49-D3891EF19552}" srcOrd="2" destOrd="0" presId="urn:microsoft.com/office/officeart/2016/7/layout/RoundedRectangleTimeline"/>
    <dgm:cxn modelId="{337BF8D5-8206-4D0E-857F-BA46391BB745}" type="presParOf" srcId="{68D8AC18-502F-4825-B069-75605ADB3A40}" destId="{049FDBD0-77FE-49D1-A275-A272C8C5E426}" srcOrd="3" destOrd="0" presId="urn:microsoft.com/office/officeart/2016/7/layout/RoundedRectangleTimeline"/>
    <dgm:cxn modelId="{8E042F31-23CC-40C0-92DC-707183B24E81}" type="presParOf" srcId="{68D8AC18-502F-4825-B069-75605ADB3A40}" destId="{CB26EA94-33BB-4F98-9E1E-2237D4831263}" srcOrd="4" destOrd="0" presId="urn:microsoft.com/office/officeart/2016/7/layout/RoundedRectangleTimeline"/>
    <dgm:cxn modelId="{16926BC1-FC34-413E-B35A-2F54A781CCCD}" type="presParOf" srcId="{196C9F68-3606-4282-A4C6-4485F1280B5F}" destId="{606F1DBF-510E-4065-ACCB-3EBDA85CFB92}" srcOrd="1" destOrd="0" presId="urn:microsoft.com/office/officeart/2016/7/layout/RoundedRectangleTimeline"/>
    <dgm:cxn modelId="{42F07C1F-C715-41B1-8356-B99F8CE1AC01}" type="presParOf" srcId="{196C9F68-3606-4282-A4C6-4485F1280B5F}" destId="{07989479-D1A2-4D15-AA3A-B0CFFB9F91D9}" srcOrd="2" destOrd="0" presId="urn:microsoft.com/office/officeart/2016/7/layout/RoundedRectangleTimeline"/>
    <dgm:cxn modelId="{5856EE22-FE01-4788-BBF3-407A68D5A730}" type="presParOf" srcId="{07989479-D1A2-4D15-AA3A-B0CFFB9F91D9}" destId="{539615E2-3277-4D8E-8484-FF5088C8BF01}" srcOrd="0" destOrd="0" presId="urn:microsoft.com/office/officeart/2016/7/layout/RoundedRectangleTimeline"/>
    <dgm:cxn modelId="{3004EE47-5347-4BBA-95CC-D947A73AE485}" type="presParOf" srcId="{07989479-D1A2-4D15-AA3A-B0CFFB9F91D9}" destId="{FEBD3C2A-A340-470A-A475-AE614EA07678}" srcOrd="1" destOrd="0" presId="urn:microsoft.com/office/officeart/2016/7/layout/RoundedRectangleTimeline"/>
    <dgm:cxn modelId="{400A75AC-5289-4270-AC07-416891AF3888}" type="presParOf" srcId="{07989479-D1A2-4D15-AA3A-B0CFFB9F91D9}" destId="{080474C8-0FEA-4FD1-97F1-0978CFB4A37F}" srcOrd="2" destOrd="0" presId="urn:microsoft.com/office/officeart/2016/7/layout/RoundedRectangleTimeline"/>
    <dgm:cxn modelId="{304EB087-DD14-4AA8-8A06-DF9485956226}" type="presParOf" srcId="{07989479-D1A2-4D15-AA3A-B0CFFB9F91D9}" destId="{4797FB61-2602-4A58-81E6-6F133DB1E419}" srcOrd="3" destOrd="0" presId="urn:microsoft.com/office/officeart/2016/7/layout/RoundedRectangleTimeline"/>
    <dgm:cxn modelId="{BC4CC356-31E8-4421-B18C-CB3697E73FAC}" type="presParOf" srcId="{07989479-D1A2-4D15-AA3A-B0CFFB9F91D9}" destId="{3ADF0AE3-D759-4F4F-8135-572855211847}" srcOrd="4" destOrd="0" presId="urn:microsoft.com/office/officeart/2016/7/layout/RoundedRectangleTimeline"/>
    <dgm:cxn modelId="{718BABD9-3B60-482F-B01A-2E414F152777}" type="presParOf" srcId="{196C9F68-3606-4282-A4C6-4485F1280B5F}" destId="{B0CD7A53-7149-45F2-83E8-36717D7878A1}" srcOrd="3" destOrd="0" presId="urn:microsoft.com/office/officeart/2016/7/layout/RoundedRectangleTimeline"/>
    <dgm:cxn modelId="{FD435764-A46B-4635-A943-B6C17FFBD43C}" type="presParOf" srcId="{196C9F68-3606-4282-A4C6-4485F1280B5F}" destId="{FB379A6E-C0F9-420B-90FC-2785E757E6AE}" srcOrd="4" destOrd="0" presId="urn:microsoft.com/office/officeart/2016/7/layout/RoundedRectangleTimeline"/>
    <dgm:cxn modelId="{03D7F2C3-849C-416B-B668-D51C46CA90E6}" type="presParOf" srcId="{FB379A6E-C0F9-420B-90FC-2785E757E6AE}" destId="{9D82041D-873A-4600-A9C7-C0A0ADFB138B}" srcOrd="0" destOrd="0" presId="urn:microsoft.com/office/officeart/2016/7/layout/RoundedRectangleTimeline"/>
    <dgm:cxn modelId="{1DA536D0-EC28-4B9F-A5E9-28EC8F45638C}" type="presParOf" srcId="{FB379A6E-C0F9-420B-90FC-2785E757E6AE}" destId="{80CDBBF8-C6B4-4166-87C1-DC9120CC7586}" srcOrd="1" destOrd="0" presId="urn:microsoft.com/office/officeart/2016/7/layout/RoundedRectangleTimeline"/>
    <dgm:cxn modelId="{A1A8842C-F8BC-40AC-8FFC-6A922D88E333}" type="presParOf" srcId="{FB379A6E-C0F9-420B-90FC-2785E757E6AE}" destId="{89759DE5-9F8A-470E-A6D8-F13BB4DEE93D}" srcOrd="2" destOrd="0" presId="urn:microsoft.com/office/officeart/2016/7/layout/RoundedRectangleTimeline"/>
    <dgm:cxn modelId="{29E74E09-91C9-47DF-AE07-A1527FF00EB2}" type="presParOf" srcId="{FB379A6E-C0F9-420B-90FC-2785E757E6AE}" destId="{07CCF286-8B46-4A20-ACAC-84BA2D6EFBBC}" srcOrd="3" destOrd="0" presId="urn:microsoft.com/office/officeart/2016/7/layout/RoundedRectangleTimeline"/>
    <dgm:cxn modelId="{410C15E7-86BA-42B7-8F67-411E34B11038}" type="presParOf" srcId="{FB379A6E-C0F9-420B-90FC-2785E757E6AE}" destId="{4624FC32-5405-42B1-B5CC-DF0659852A58}" srcOrd="4" destOrd="0" presId="urn:microsoft.com/office/officeart/2016/7/layout/RoundedRectangleTimeline"/>
    <dgm:cxn modelId="{E805D201-407E-43CA-9B74-1CB556699F3D}" type="presParOf" srcId="{196C9F68-3606-4282-A4C6-4485F1280B5F}" destId="{8C327064-3851-4ECF-AAB7-82B51711041E}" srcOrd="5" destOrd="0" presId="urn:microsoft.com/office/officeart/2016/7/layout/RoundedRectangleTimeline"/>
    <dgm:cxn modelId="{43BD8313-2385-4BA0-9145-2022434D3E68}" type="presParOf" srcId="{196C9F68-3606-4282-A4C6-4485F1280B5F}" destId="{3ADEA4DF-6814-494D-9D3D-41947417052B}" srcOrd="6" destOrd="0" presId="urn:microsoft.com/office/officeart/2016/7/layout/RoundedRectangleTimeline"/>
    <dgm:cxn modelId="{77EE5245-99F9-4607-BF5D-14371704AD7C}" type="presParOf" srcId="{3ADEA4DF-6814-494D-9D3D-41947417052B}" destId="{74CD3FF2-195B-429B-BC6F-5B5A7FED2BE2}" srcOrd="0" destOrd="0" presId="urn:microsoft.com/office/officeart/2016/7/layout/RoundedRectangleTimeline"/>
    <dgm:cxn modelId="{4182CE37-4E54-4351-9A5F-1904FF20E71C}" type="presParOf" srcId="{3ADEA4DF-6814-494D-9D3D-41947417052B}" destId="{1BB5FD64-47F9-47A3-911F-535BFE17A3B9}" srcOrd="1" destOrd="0" presId="urn:microsoft.com/office/officeart/2016/7/layout/RoundedRectangleTimeline"/>
    <dgm:cxn modelId="{618B960F-61F5-4357-A407-60CA51E36041}" type="presParOf" srcId="{3ADEA4DF-6814-494D-9D3D-41947417052B}" destId="{FE9B27EB-7AC7-485A-9A55-41E8118F9EAF}" srcOrd="2" destOrd="0" presId="urn:microsoft.com/office/officeart/2016/7/layout/RoundedRectangleTimeline"/>
    <dgm:cxn modelId="{181A4BE4-72AF-463E-880D-D34673D0F9E8}" type="presParOf" srcId="{3ADEA4DF-6814-494D-9D3D-41947417052B}" destId="{46BD4721-4664-4AD0-9F11-DBE7E0B207D5}" srcOrd="3" destOrd="0" presId="urn:microsoft.com/office/officeart/2016/7/layout/RoundedRectangleTimeline"/>
    <dgm:cxn modelId="{AC4EA57A-E4C0-4C2D-8EC9-38BC20FC13B6}" type="presParOf" srcId="{3ADEA4DF-6814-494D-9D3D-41947417052B}" destId="{69028BD0-349D-4B47-B1F4-B64C6478DE3C}" srcOrd="4" destOrd="0" presId="urn:microsoft.com/office/officeart/2016/7/layout/RoundedRectangleTimeline"/>
    <dgm:cxn modelId="{AA8AD3DD-2E80-42F5-B3E4-A5C7AF3802D4}" type="presParOf" srcId="{196C9F68-3606-4282-A4C6-4485F1280B5F}" destId="{619CFBB1-86F5-45A6-80BA-23F97450662F}" srcOrd="7" destOrd="0" presId="urn:microsoft.com/office/officeart/2016/7/layout/RoundedRectangleTimeline"/>
    <dgm:cxn modelId="{FDD0F37D-1C7B-48B3-AC81-ED4C6F1B5BBD}" type="presParOf" srcId="{196C9F68-3606-4282-A4C6-4485F1280B5F}" destId="{E4E0A96A-AF87-442A-A1A3-64B8F3CFC7FE}" srcOrd="8" destOrd="0" presId="urn:microsoft.com/office/officeart/2016/7/layout/RoundedRectangleTimeline"/>
    <dgm:cxn modelId="{CF303A04-9A48-4B41-A7BB-CC3D8C5695D3}" type="presParOf" srcId="{E4E0A96A-AF87-442A-A1A3-64B8F3CFC7FE}" destId="{483E7832-9872-48C4-8E65-DCB39D4CDBDF}" srcOrd="0" destOrd="0" presId="urn:microsoft.com/office/officeart/2016/7/layout/RoundedRectangleTimeline"/>
    <dgm:cxn modelId="{73245F8D-03D3-46C1-81E4-D90E66C49907}" type="presParOf" srcId="{E4E0A96A-AF87-442A-A1A3-64B8F3CFC7FE}" destId="{1FA3C236-5719-4A33-A6BB-80FA85F940E3}" srcOrd="1" destOrd="0" presId="urn:microsoft.com/office/officeart/2016/7/layout/RoundedRectangleTimeline"/>
    <dgm:cxn modelId="{412C5C97-3381-4F16-9B7D-FDFBEDD4E918}" type="presParOf" srcId="{E4E0A96A-AF87-442A-A1A3-64B8F3CFC7FE}" destId="{18F1C823-9ACD-4FCD-8102-F468DCE57A45}" srcOrd="2" destOrd="0" presId="urn:microsoft.com/office/officeart/2016/7/layout/RoundedRectangleTimeline"/>
    <dgm:cxn modelId="{23A8F6FC-DFDA-4E9F-A354-A33937E1BFC9}" type="presParOf" srcId="{E4E0A96A-AF87-442A-A1A3-64B8F3CFC7FE}" destId="{F8AD0AB8-BBDF-4F0A-A6A0-850E289DD521}" srcOrd="3" destOrd="0" presId="urn:microsoft.com/office/officeart/2016/7/layout/RoundedRectangleTimeline"/>
    <dgm:cxn modelId="{C02C06C2-0966-4212-84DD-DA325FCEF64C}" type="presParOf" srcId="{E4E0A96A-AF87-442A-A1A3-64B8F3CFC7FE}" destId="{11CAE2E7-2E06-450A-A729-9C2DCEF85421}" srcOrd="4" destOrd="0" presId="urn:microsoft.com/office/officeart/2016/7/layout/RoundedRectangle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5B2E815-0D19-41DC-B01B-4D608769620A}" type="doc">
      <dgm:prSet loTypeId="urn:microsoft.com/office/officeart/2016/7/layout/RoundedRectangleTimeline" loCatId="other" qsTypeId="urn:microsoft.com/office/officeart/2005/8/quickstyle/simple1" qsCatId="simple" csTypeId="urn:microsoft.com/office/officeart/2005/8/colors/colorful5" csCatId="colorful" phldr="1"/>
      <dgm:spPr/>
      <dgm:t>
        <a:bodyPr/>
        <a:lstStyle/>
        <a:p>
          <a:endParaRPr lang="en-US"/>
        </a:p>
      </dgm:t>
    </dgm:pt>
    <dgm:pt modelId="{4259F840-24E7-476F-9F30-482E46395856}">
      <dgm:prSet phldrT="[Text]" custT="1"/>
      <dgm:spPr/>
      <dgm:t>
        <a:bodyPr/>
        <a:lstStyle/>
        <a:p>
          <a:r>
            <a:rPr lang="en-US" sz="1800" dirty="0">
              <a:latin typeface="+mn-lt"/>
            </a:rPr>
            <a:t>1960’s</a:t>
          </a:r>
        </a:p>
      </dgm:t>
    </dgm:pt>
    <dgm:pt modelId="{FCE8068D-7E50-4749-A8D0-ADEDAC5637B3}" type="parTrans" cxnId="{42EE41D1-3C16-4937-BB38-B076896C09A0}">
      <dgm:prSet/>
      <dgm:spPr/>
      <dgm:t>
        <a:bodyPr/>
        <a:lstStyle/>
        <a:p>
          <a:endParaRPr lang="en-US" sz="1800">
            <a:latin typeface="+mn-lt"/>
          </a:endParaRPr>
        </a:p>
      </dgm:t>
    </dgm:pt>
    <dgm:pt modelId="{DCC444A4-F20A-48F5-A61E-47BFFF185A57}" type="sibTrans" cxnId="{42EE41D1-3C16-4937-BB38-B076896C09A0}">
      <dgm:prSet/>
      <dgm:spPr/>
      <dgm:t>
        <a:bodyPr/>
        <a:lstStyle/>
        <a:p>
          <a:endParaRPr lang="en-US" sz="1800">
            <a:latin typeface="+mn-lt"/>
          </a:endParaRPr>
        </a:p>
      </dgm:t>
    </dgm:pt>
    <dgm:pt modelId="{B54C8F6C-BE1E-4EAB-B7A0-48DE01FFAA36}">
      <dgm:prSet phldrT="[Text]" custT="1"/>
      <dgm:spPr/>
      <dgm:t>
        <a:bodyPr/>
        <a:lstStyle/>
        <a:p>
          <a:pPr>
            <a:buFont typeface="Symbol" panose="05050102010706020507" pitchFamily="18" charset="2"/>
            <a:buChar char=""/>
          </a:pPr>
          <a:r>
            <a:rPr lang="en-US" sz="1800" dirty="0">
              <a:latin typeface="+mn-lt"/>
            </a:rPr>
            <a:t>-The Community Mental Health Act of 1963 established to provide federal funding for community mental health centers and research facilities in the United States. This legislation was passed as part of John F. Kennedy's New Frontier. It led to considerable deinstitutionalization and helped replace large asylums.</a:t>
          </a:r>
          <a:endParaRPr lang="en-US" sz="1400" dirty="0">
            <a:latin typeface="+mn-lt"/>
          </a:endParaRPr>
        </a:p>
      </dgm:t>
    </dgm:pt>
    <dgm:pt modelId="{8DE7CD45-B7C0-432E-B819-6A7D97E31315}" type="parTrans" cxnId="{770CA1CC-3DDD-451E-AE83-A71CA570260C}">
      <dgm:prSet/>
      <dgm:spPr/>
      <dgm:t>
        <a:bodyPr/>
        <a:lstStyle/>
        <a:p>
          <a:endParaRPr lang="en-US" sz="1800">
            <a:latin typeface="+mn-lt"/>
          </a:endParaRPr>
        </a:p>
      </dgm:t>
    </dgm:pt>
    <dgm:pt modelId="{C33B8BEF-A818-4A2F-A99A-E2B29895E184}" type="sibTrans" cxnId="{770CA1CC-3DDD-451E-AE83-A71CA570260C}">
      <dgm:prSet/>
      <dgm:spPr/>
      <dgm:t>
        <a:bodyPr/>
        <a:lstStyle/>
        <a:p>
          <a:endParaRPr lang="en-US" sz="1800">
            <a:latin typeface="+mn-lt"/>
          </a:endParaRPr>
        </a:p>
      </dgm:t>
    </dgm:pt>
    <dgm:pt modelId="{0BCEE91B-F3D3-4450-BC69-8D45B5DE8ADB}">
      <dgm:prSet phldrT="[Text]" custT="1"/>
      <dgm:spPr/>
      <dgm:t>
        <a:bodyPr/>
        <a:lstStyle/>
        <a:p>
          <a:pPr>
            <a:buFont typeface="Symbol" panose="05050102010706020507" pitchFamily="18" charset="2"/>
            <a:buNone/>
          </a:pPr>
          <a:endParaRPr lang="en-US" sz="1800" dirty="0">
            <a:latin typeface="+mn-lt"/>
          </a:endParaRPr>
        </a:p>
        <a:p>
          <a:pPr>
            <a:buFont typeface="Symbol" panose="05050102010706020507" pitchFamily="18" charset="2"/>
            <a:buChar char=""/>
          </a:pPr>
          <a:r>
            <a:rPr lang="en-US" sz="1800" dirty="0">
              <a:latin typeface="+mn-lt"/>
            </a:rPr>
            <a:t>- Psychiatric medications aided in deinstitutionalization, but lead to the cause of Revolving Door Syndrome.</a:t>
          </a:r>
        </a:p>
        <a:p>
          <a:pPr>
            <a:buFont typeface="Symbol" panose="05050102010706020507" pitchFamily="18" charset="2"/>
            <a:buChar char=""/>
          </a:pPr>
          <a:r>
            <a:rPr lang="en-US" sz="1800" dirty="0">
              <a:latin typeface="+mn-lt"/>
            </a:rPr>
            <a:t>	-</a:t>
          </a:r>
          <a:r>
            <a:rPr lang="en-US" sz="1600" dirty="0">
              <a:latin typeface="+mn-lt"/>
            </a:rPr>
            <a:t>The tendency of clients to get better for a while, and then end up relapsing. It most often applies to those with serious disorders.</a:t>
          </a:r>
        </a:p>
        <a:p>
          <a:pPr>
            <a:buFont typeface="Symbol" panose="05050102010706020507" pitchFamily="18" charset="2"/>
            <a:buChar char=""/>
          </a:pPr>
          <a:endParaRPr lang="en-US" sz="1800" dirty="0">
            <a:latin typeface="+mn-lt"/>
          </a:endParaRPr>
        </a:p>
        <a:p>
          <a:pPr>
            <a:buFont typeface="Symbol" panose="05050102010706020507" pitchFamily="18" charset="2"/>
            <a:buChar char=""/>
          </a:pPr>
          <a:r>
            <a:rPr lang="en-US" sz="1800" dirty="0">
              <a:latin typeface="+mn-lt"/>
            </a:rPr>
            <a:t>- Increase in homelessness of mentally ill individuals.</a:t>
          </a:r>
        </a:p>
        <a:p>
          <a:pPr>
            <a:buFont typeface="Symbol" panose="05050102010706020507" pitchFamily="18" charset="2"/>
            <a:buChar char=""/>
          </a:pPr>
          <a:endParaRPr lang="en-US" sz="1800" dirty="0">
            <a:latin typeface="+mn-lt"/>
          </a:endParaRPr>
        </a:p>
      </dgm:t>
    </dgm:pt>
    <dgm:pt modelId="{9BF6BF53-7AE6-4739-9B0A-126688DA0500}" type="parTrans" cxnId="{37D46D31-AD38-45E4-9630-3399BABBE8CA}">
      <dgm:prSet/>
      <dgm:spPr/>
      <dgm:t>
        <a:bodyPr/>
        <a:lstStyle/>
        <a:p>
          <a:endParaRPr lang="en-US"/>
        </a:p>
      </dgm:t>
    </dgm:pt>
    <dgm:pt modelId="{A08172DE-096B-4AC7-866C-C8F2A39D461D}" type="sibTrans" cxnId="{37D46D31-AD38-45E4-9630-3399BABBE8CA}">
      <dgm:prSet/>
      <dgm:spPr/>
      <dgm:t>
        <a:bodyPr/>
        <a:lstStyle/>
        <a:p>
          <a:endParaRPr lang="en-US"/>
        </a:p>
      </dgm:t>
    </dgm:pt>
    <dgm:pt modelId="{196C9F68-3606-4282-A4C6-4485F1280B5F}" type="pres">
      <dgm:prSet presAssocID="{E5B2E815-0D19-41DC-B01B-4D608769620A}" presName="Name0" presStyleCnt="0">
        <dgm:presLayoutVars>
          <dgm:chMax/>
          <dgm:chPref/>
          <dgm:animLvl val="lvl"/>
        </dgm:presLayoutVars>
      </dgm:prSet>
      <dgm:spPr/>
    </dgm:pt>
    <dgm:pt modelId="{DD8604E3-99A8-4628-9E10-7B7F70D731AE}" type="pres">
      <dgm:prSet presAssocID="{4259F840-24E7-476F-9F30-482E46395856}" presName="composite" presStyleCnt="0"/>
      <dgm:spPr/>
    </dgm:pt>
    <dgm:pt modelId="{3924AF14-7477-4073-8D9A-2A8F0F10FF13}" type="pres">
      <dgm:prSet presAssocID="{4259F840-24E7-476F-9F30-482E46395856}" presName="parent" presStyleLbl="alignNode1" presStyleIdx="0" presStyleCnt="1">
        <dgm:presLayoutVars>
          <dgm:chMax val="1"/>
          <dgm:chPref val="1"/>
          <dgm:bulletEnabled val="1"/>
        </dgm:presLayoutVars>
      </dgm:prSet>
      <dgm:spPr/>
    </dgm:pt>
    <dgm:pt modelId="{71A81850-A312-4398-BDFC-5486746A13BF}" type="pres">
      <dgm:prSet presAssocID="{4259F840-24E7-476F-9F30-482E46395856}" presName="Childtext" presStyleLbl="revTx" presStyleIdx="0" presStyleCnt="1">
        <dgm:presLayoutVars>
          <dgm:bulletEnabled val="1"/>
        </dgm:presLayoutVars>
      </dgm:prSet>
      <dgm:spPr/>
    </dgm:pt>
    <dgm:pt modelId="{5220CAE3-DF5E-4859-A025-F03E588F6D08}" type="pres">
      <dgm:prSet presAssocID="{4259F840-24E7-476F-9F30-482E46395856}" presName="ConnectLine" presStyleLbl="sibTrans1D1" presStyleIdx="0" presStyleCnt="1"/>
      <dgm:spPr>
        <a:noFill/>
        <a:ln w="6350" cap="flat" cmpd="sng" algn="ctr">
          <a:solidFill>
            <a:schemeClr val="accent5">
              <a:hueOff val="0"/>
              <a:satOff val="0"/>
              <a:lumOff val="0"/>
              <a:alphaOff val="0"/>
            </a:schemeClr>
          </a:solidFill>
          <a:prstDash val="dash"/>
          <a:miter lim="800000"/>
        </a:ln>
        <a:effectLst/>
      </dgm:spPr>
    </dgm:pt>
    <dgm:pt modelId="{DFCAB88A-D5C6-48C1-B112-C481743CBA08}" type="pres">
      <dgm:prSet presAssocID="{4259F840-24E7-476F-9F30-482E46395856}" presName="ConnectLineEnd" presStyleLbl="lnNode1" presStyleIdx="0" presStyleCnt="1"/>
      <dgm:spPr/>
    </dgm:pt>
    <dgm:pt modelId="{25E9CB2D-5254-435E-9F17-A2E4C06DC173}" type="pres">
      <dgm:prSet presAssocID="{4259F840-24E7-476F-9F30-482E46395856}" presName="EmptyPane" presStyleCnt="0"/>
      <dgm:spPr/>
    </dgm:pt>
  </dgm:ptLst>
  <dgm:cxnLst>
    <dgm:cxn modelId="{37D46D31-AD38-45E4-9630-3399BABBE8CA}" srcId="{4259F840-24E7-476F-9F30-482E46395856}" destId="{0BCEE91B-F3D3-4450-BC69-8D45B5DE8ADB}" srcOrd="1" destOrd="0" parTransId="{9BF6BF53-7AE6-4739-9B0A-126688DA0500}" sibTransId="{A08172DE-096B-4AC7-866C-C8F2A39D461D}"/>
    <dgm:cxn modelId="{B2D2FA31-4A28-483B-9AF0-8942F5AFA13E}" type="presOf" srcId="{B54C8F6C-BE1E-4EAB-B7A0-48DE01FFAA36}" destId="{71A81850-A312-4398-BDFC-5486746A13BF}" srcOrd="0" destOrd="0" presId="urn:microsoft.com/office/officeart/2016/7/layout/RoundedRectangleTimeline"/>
    <dgm:cxn modelId="{E073AB51-B35D-4F69-8452-AFF4107DCF40}" type="presOf" srcId="{4259F840-24E7-476F-9F30-482E46395856}" destId="{3924AF14-7477-4073-8D9A-2A8F0F10FF13}" srcOrd="0" destOrd="0" presId="urn:microsoft.com/office/officeart/2016/7/layout/RoundedRectangleTimeline"/>
    <dgm:cxn modelId="{C8CAF48F-322D-43C3-A68B-40DA904320AC}" type="presOf" srcId="{E5B2E815-0D19-41DC-B01B-4D608769620A}" destId="{196C9F68-3606-4282-A4C6-4485F1280B5F}" srcOrd="0" destOrd="0" presId="urn:microsoft.com/office/officeart/2016/7/layout/RoundedRectangleTimeline"/>
    <dgm:cxn modelId="{BF00B6AB-0DCD-4301-9ED2-A40BBABB3F67}" type="presOf" srcId="{0BCEE91B-F3D3-4450-BC69-8D45B5DE8ADB}" destId="{71A81850-A312-4398-BDFC-5486746A13BF}" srcOrd="0" destOrd="1" presId="urn:microsoft.com/office/officeart/2016/7/layout/RoundedRectangleTimeline"/>
    <dgm:cxn modelId="{770CA1CC-3DDD-451E-AE83-A71CA570260C}" srcId="{4259F840-24E7-476F-9F30-482E46395856}" destId="{B54C8F6C-BE1E-4EAB-B7A0-48DE01FFAA36}" srcOrd="0" destOrd="0" parTransId="{8DE7CD45-B7C0-432E-B819-6A7D97E31315}" sibTransId="{C33B8BEF-A818-4A2F-A99A-E2B29895E184}"/>
    <dgm:cxn modelId="{42EE41D1-3C16-4937-BB38-B076896C09A0}" srcId="{E5B2E815-0D19-41DC-B01B-4D608769620A}" destId="{4259F840-24E7-476F-9F30-482E46395856}" srcOrd="0" destOrd="0" parTransId="{FCE8068D-7E50-4749-A8D0-ADEDAC5637B3}" sibTransId="{DCC444A4-F20A-48F5-A61E-47BFFF185A57}"/>
    <dgm:cxn modelId="{D2F77BF6-B190-48CC-8D1C-347A7A6DB8A7}" type="presParOf" srcId="{196C9F68-3606-4282-A4C6-4485F1280B5F}" destId="{DD8604E3-99A8-4628-9E10-7B7F70D731AE}" srcOrd="0" destOrd="0" presId="urn:microsoft.com/office/officeart/2016/7/layout/RoundedRectangleTimeline"/>
    <dgm:cxn modelId="{BC9D3E60-2239-4306-B901-7C88F3B587C8}" type="presParOf" srcId="{DD8604E3-99A8-4628-9E10-7B7F70D731AE}" destId="{3924AF14-7477-4073-8D9A-2A8F0F10FF13}" srcOrd="0" destOrd="0" presId="urn:microsoft.com/office/officeart/2016/7/layout/RoundedRectangleTimeline"/>
    <dgm:cxn modelId="{3247748E-EDF1-4946-9175-CA6863CAFD3E}" type="presParOf" srcId="{DD8604E3-99A8-4628-9E10-7B7F70D731AE}" destId="{71A81850-A312-4398-BDFC-5486746A13BF}" srcOrd="1" destOrd="0" presId="urn:microsoft.com/office/officeart/2016/7/layout/RoundedRectangleTimeline"/>
    <dgm:cxn modelId="{974E8852-04A5-4531-82B9-3B4DD952B74C}" type="presParOf" srcId="{DD8604E3-99A8-4628-9E10-7B7F70D731AE}" destId="{5220CAE3-DF5E-4859-A025-F03E588F6D08}" srcOrd="2" destOrd="0" presId="urn:microsoft.com/office/officeart/2016/7/layout/RoundedRectangleTimeline"/>
    <dgm:cxn modelId="{72AF020C-B2BD-4236-89BF-47A122BFEFC3}" type="presParOf" srcId="{DD8604E3-99A8-4628-9E10-7B7F70D731AE}" destId="{DFCAB88A-D5C6-48C1-B112-C481743CBA08}" srcOrd="3" destOrd="0" presId="urn:microsoft.com/office/officeart/2016/7/layout/RoundedRectangleTimeline"/>
    <dgm:cxn modelId="{21F346F5-034C-4C41-8903-A04438E6FB88}" type="presParOf" srcId="{DD8604E3-99A8-4628-9E10-7B7F70D731AE}" destId="{25E9CB2D-5254-435E-9F17-A2E4C06DC173}" srcOrd="4" destOrd="0" presId="urn:microsoft.com/office/officeart/2016/7/layout/RoundedRectangle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5B2E815-0D19-41DC-B01B-4D608769620A}" type="doc">
      <dgm:prSet loTypeId="urn:microsoft.com/office/officeart/2016/7/layout/RoundedRectangleTimeline" loCatId="other" qsTypeId="urn:microsoft.com/office/officeart/2005/8/quickstyle/simple1" qsCatId="simple" csTypeId="urn:microsoft.com/office/officeart/2005/8/colors/colorful5" csCatId="colorful" phldr="1"/>
      <dgm:spPr/>
      <dgm:t>
        <a:bodyPr/>
        <a:lstStyle/>
        <a:p>
          <a:endParaRPr lang="en-US"/>
        </a:p>
      </dgm:t>
    </dgm:pt>
    <dgm:pt modelId="{4259F840-24E7-476F-9F30-482E46395856}">
      <dgm:prSet phldrT="[Text]" custT="1"/>
      <dgm:spPr/>
      <dgm:t>
        <a:bodyPr/>
        <a:lstStyle/>
        <a:p>
          <a:r>
            <a:rPr lang="en-US" sz="1800" dirty="0">
              <a:latin typeface="+mn-lt"/>
            </a:rPr>
            <a:t>1980’s</a:t>
          </a:r>
        </a:p>
      </dgm:t>
    </dgm:pt>
    <dgm:pt modelId="{FCE8068D-7E50-4749-A8D0-ADEDAC5637B3}" type="parTrans" cxnId="{42EE41D1-3C16-4937-BB38-B076896C09A0}">
      <dgm:prSet/>
      <dgm:spPr/>
      <dgm:t>
        <a:bodyPr/>
        <a:lstStyle/>
        <a:p>
          <a:endParaRPr lang="en-US" sz="1800">
            <a:latin typeface="+mn-lt"/>
          </a:endParaRPr>
        </a:p>
      </dgm:t>
    </dgm:pt>
    <dgm:pt modelId="{DCC444A4-F20A-48F5-A61E-47BFFF185A57}" type="sibTrans" cxnId="{42EE41D1-3C16-4937-BB38-B076896C09A0}">
      <dgm:prSet/>
      <dgm:spPr/>
      <dgm:t>
        <a:bodyPr/>
        <a:lstStyle/>
        <a:p>
          <a:endParaRPr lang="en-US" sz="1800">
            <a:latin typeface="+mn-lt"/>
          </a:endParaRPr>
        </a:p>
      </dgm:t>
    </dgm:pt>
    <dgm:pt modelId="{B54C8F6C-BE1E-4EAB-B7A0-48DE01FFAA36}">
      <dgm:prSet phldrT="[Text]" custT="1"/>
      <dgm:spPr/>
      <dgm:t>
        <a:bodyPr/>
        <a:lstStyle/>
        <a:p>
          <a:pPr>
            <a:buFont typeface="Symbol" panose="05050102010706020507" pitchFamily="18" charset="2"/>
            <a:buChar char=""/>
          </a:pPr>
          <a:r>
            <a:rPr lang="en-US" sz="1400" dirty="0">
              <a:latin typeface="+mn-lt"/>
            </a:rPr>
            <a:t>-</a:t>
          </a:r>
          <a:r>
            <a:rPr lang="en-US" sz="1800" dirty="0">
              <a:latin typeface="+mn-lt"/>
            </a:rPr>
            <a:t>Supplemental income is provided by the government for individuals suffering from mental illnesses considered to be chronic.</a:t>
          </a:r>
        </a:p>
        <a:p>
          <a:pPr>
            <a:buFont typeface="Symbol" panose="05050102010706020507" pitchFamily="18" charset="2"/>
            <a:buChar char=""/>
          </a:pPr>
          <a:endParaRPr lang="en-US" sz="1800" dirty="0">
            <a:latin typeface="+mn-lt"/>
          </a:endParaRPr>
        </a:p>
        <a:p>
          <a:pPr>
            <a:buFont typeface="Symbol" panose="05050102010706020507" pitchFamily="18" charset="2"/>
            <a:buChar char=""/>
          </a:pPr>
          <a:r>
            <a:rPr lang="en-US" sz="1800" b="0" i="0" dirty="0"/>
            <a:t>Estimated that one-third of all homeless individuals in America were considered severely mentally ill. Lack of support and guidance led to the incarceration of over 100,000 mentally ill individuals in America as well.  </a:t>
          </a:r>
          <a:endParaRPr lang="en-US" sz="1800" dirty="0">
            <a:latin typeface="+mn-lt"/>
          </a:endParaRPr>
        </a:p>
      </dgm:t>
    </dgm:pt>
    <dgm:pt modelId="{8DE7CD45-B7C0-432E-B819-6A7D97E31315}" type="parTrans" cxnId="{770CA1CC-3DDD-451E-AE83-A71CA570260C}">
      <dgm:prSet/>
      <dgm:spPr/>
      <dgm:t>
        <a:bodyPr/>
        <a:lstStyle/>
        <a:p>
          <a:endParaRPr lang="en-US" sz="1800">
            <a:latin typeface="+mn-lt"/>
          </a:endParaRPr>
        </a:p>
      </dgm:t>
    </dgm:pt>
    <dgm:pt modelId="{C33B8BEF-A818-4A2F-A99A-E2B29895E184}" type="sibTrans" cxnId="{770CA1CC-3DDD-451E-AE83-A71CA570260C}">
      <dgm:prSet/>
      <dgm:spPr/>
      <dgm:t>
        <a:bodyPr/>
        <a:lstStyle/>
        <a:p>
          <a:endParaRPr lang="en-US" sz="1800">
            <a:latin typeface="+mn-lt"/>
          </a:endParaRPr>
        </a:p>
      </dgm:t>
    </dgm:pt>
    <dgm:pt modelId="{E4033A39-DCC4-4038-9562-AEDDBBB37A99}">
      <dgm:prSet phldrT="[Text]" custT="1"/>
      <dgm:spPr/>
      <dgm:t>
        <a:bodyPr/>
        <a:lstStyle/>
        <a:p>
          <a:r>
            <a:rPr lang="en-US" sz="1800" dirty="0">
              <a:latin typeface="+mn-lt"/>
            </a:rPr>
            <a:t>1990’s</a:t>
          </a:r>
        </a:p>
      </dgm:t>
    </dgm:pt>
    <dgm:pt modelId="{048EEAE6-78BA-4B00-B7BB-9C22DBB1E8F4}" type="parTrans" cxnId="{32EF2862-2950-4DF8-BEA8-CD19460CCA31}">
      <dgm:prSet/>
      <dgm:spPr/>
      <dgm:t>
        <a:bodyPr/>
        <a:lstStyle/>
        <a:p>
          <a:endParaRPr lang="en-US" sz="1800">
            <a:latin typeface="+mn-lt"/>
          </a:endParaRPr>
        </a:p>
      </dgm:t>
    </dgm:pt>
    <dgm:pt modelId="{80AB0E5B-0C58-465D-A545-5B21133D2849}" type="sibTrans" cxnId="{32EF2862-2950-4DF8-BEA8-CD19460CCA31}">
      <dgm:prSet/>
      <dgm:spPr/>
      <dgm:t>
        <a:bodyPr/>
        <a:lstStyle/>
        <a:p>
          <a:endParaRPr lang="en-US" sz="1800">
            <a:latin typeface="+mn-lt"/>
          </a:endParaRPr>
        </a:p>
      </dgm:t>
    </dgm:pt>
    <dgm:pt modelId="{A4C0B4E4-70AD-4901-9E3F-7EA25DD6DAA1}">
      <dgm:prSet phldrT="[Text]" custT="1"/>
      <dgm:spPr/>
      <dgm:t>
        <a:bodyPr/>
        <a:lstStyle/>
        <a:p>
          <a:pPr>
            <a:buFont typeface="Symbol" panose="05050102010706020507" pitchFamily="18" charset="2"/>
            <a:buChar char=""/>
          </a:pPr>
          <a:r>
            <a:rPr lang="en-US" sz="1600" dirty="0">
              <a:latin typeface="+mn-lt"/>
            </a:rPr>
            <a:t>More effective psychiatric medications are developed and used in the decrease and management of mental health related symptoms</a:t>
          </a:r>
        </a:p>
        <a:p>
          <a:pPr>
            <a:buFont typeface="Symbol" panose="05050102010706020507" pitchFamily="18" charset="2"/>
            <a:buChar char=""/>
          </a:pPr>
          <a:endParaRPr lang="en-US" sz="1600" dirty="0">
            <a:latin typeface="+mn-lt"/>
          </a:endParaRPr>
        </a:p>
        <a:p>
          <a:pPr>
            <a:buFont typeface="Symbol" panose="05050102010706020507" pitchFamily="18" charset="2"/>
            <a:buChar char=""/>
          </a:pPr>
          <a:r>
            <a:rPr lang="en-US" sz="1600" b="0" i="0" dirty="0"/>
            <a:t>In the early 1990’s,  7.2% of the inmate population was considered seriously mentally ill. Over one-fourth of the inmate population detained without charges until there was open availability in a mental hospital.</a:t>
          </a:r>
          <a:endParaRPr lang="en-US" sz="1600" dirty="0">
            <a:latin typeface="+mn-lt"/>
          </a:endParaRPr>
        </a:p>
      </dgm:t>
    </dgm:pt>
    <dgm:pt modelId="{701D9033-BAD3-4299-933F-A47AFDC2ECD0}" type="parTrans" cxnId="{5E74CB62-E52E-4CEE-8AA1-9812BFC0D67E}">
      <dgm:prSet/>
      <dgm:spPr/>
      <dgm:t>
        <a:bodyPr/>
        <a:lstStyle/>
        <a:p>
          <a:endParaRPr lang="en-US" sz="1800">
            <a:latin typeface="+mn-lt"/>
          </a:endParaRPr>
        </a:p>
      </dgm:t>
    </dgm:pt>
    <dgm:pt modelId="{657DB10D-2517-48AA-B970-6D815DBD4123}" type="sibTrans" cxnId="{5E74CB62-E52E-4CEE-8AA1-9812BFC0D67E}">
      <dgm:prSet/>
      <dgm:spPr/>
      <dgm:t>
        <a:bodyPr/>
        <a:lstStyle/>
        <a:p>
          <a:endParaRPr lang="en-US" sz="1800">
            <a:latin typeface="+mn-lt"/>
          </a:endParaRPr>
        </a:p>
      </dgm:t>
    </dgm:pt>
    <dgm:pt modelId="{196C9F68-3606-4282-A4C6-4485F1280B5F}" type="pres">
      <dgm:prSet presAssocID="{E5B2E815-0D19-41DC-B01B-4D608769620A}" presName="Name0" presStyleCnt="0">
        <dgm:presLayoutVars>
          <dgm:chMax/>
          <dgm:chPref/>
          <dgm:animLvl val="lvl"/>
        </dgm:presLayoutVars>
      </dgm:prSet>
      <dgm:spPr/>
    </dgm:pt>
    <dgm:pt modelId="{DD8604E3-99A8-4628-9E10-7B7F70D731AE}" type="pres">
      <dgm:prSet presAssocID="{4259F840-24E7-476F-9F30-482E46395856}" presName="composite" presStyleCnt="0"/>
      <dgm:spPr/>
    </dgm:pt>
    <dgm:pt modelId="{3924AF14-7477-4073-8D9A-2A8F0F10FF13}" type="pres">
      <dgm:prSet presAssocID="{4259F840-24E7-476F-9F30-482E46395856}" presName="parent" presStyleLbl="alignNode1" presStyleIdx="0" presStyleCnt="2">
        <dgm:presLayoutVars>
          <dgm:chMax val="1"/>
          <dgm:chPref val="1"/>
          <dgm:bulletEnabled val="1"/>
        </dgm:presLayoutVars>
      </dgm:prSet>
      <dgm:spPr/>
    </dgm:pt>
    <dgm:pt modelId="{71A81850-A312-4398-BDFC-5486746A13BF}" type="pres">
      <dgm:prSet presAssocID="{4259F840-24E7-476F-9F30-482E46395856}" presName="Childtext" presStyleLbl="revTx" presStyleIdx="0" presStyleCnt="2">
        <dgm:presLayoutVars>
          <dgm:bulletEnabled val="1"/>
        </dgm:presLayoutVars>
      </dgm:prSet>
      <dgm:spPr/>
    </dgm:pt>
    <dgm:pt modelId="{5220CAE3-DF5E-4859-A025-F03E588F6D08}" type="pres">
      <dgm:prSet presAssocID="{4259F840-24E7-476F-9F30-482E46395856}" presName="ConnectLine" presStyleLbl="sibTrans1D1" presStyleIdx="0" presStyleCnt="2"/>
      <dgm:spPr>
        <a:noFill/>
        <a:ln w="6350" cap="flat" cmpd="sng" algn="ctr">
          <a:solidFill>
            <a:schemeClr val="accent5">
              <a:hueOff val="0"/>
              <a:satOff val="0"/>
              <a:lumOff val="0"/>
              <a:alphaOff val="0"/>
            </a:schemeClr>
          </a:solidFill>
          <a:prstDash val="dash"/>
          <a:miter lim="800000"/>
        </a:ln>
        <a:effectLst/>
      </dgm:spPr>
    </dgm:pt>
    <dgm:pt modelId="{DFCAB88A-D5C6-48C1-B112-C481743CBA08}" type="pres">
      <dgm:prSet presAssocID="{4259F840-24E7-476F-9F30-482E46395856}" presName="ConnectLineEnd" presStyleLbl="lnNode1" presStyleIdx="0" presStyleCnt="2"/>
      <dgm:spPr/>
    </dgm:pt>
    <dgm:pt modelId="{25E9CB2D-5254-435E-9F17-A2E4C06DC173}" type="pres">
      <dgm:prSet presAssocID="{4259F840-24E7-476F-9F30-482E46395856}" presName="EmptyPane" presStyleCnt="0"/>
      <dgm:spPr/>
    </dgm:pt>
    <dgm:pt modelId="{8192AFD8-E539-490C-A774-81B04662C3A8}" type="pres">
      <dgm:prSet presAssocID="{DCC444A4-F20A-48F5-A61E-47BFFF185A57}" presName="spaceBetweenRectangles" presStyleCnt="0"/>
      <dgm:spPr/>
    </dgm:pt>
    <dgm:pt modelId="{B5BAC2E5-C431-4231-BEF9-D355F8BA3A62}" type="pres">
      <dgm:prSet presAssocID="{E4033A39-DCC4-4038-9562-AEDDBBB37A99}" presName="composite" presStyleCnt="0"/>
      <dgm:spPr/>
    </dgm:pt>
    <dgm:pt modelId="{183769FF-4DDF-485F-8BED-439F9335BCCC}" type="pres">
      <dgm:prSet presAssocID="{E4033A39-DCC4-4038-9562-AEDDBBB37A99}" presName="parent" presStyleLbl="alignNode1" presStyleIdx="1" presStyleCnt="2">
        <dgm:presLayoutVars>
          <dgm:chMax val="1"/>
          <dgm:chPref val="1"/>
          <dgm:bulletEnabled val="1"/>
        </dgm:presLayoutVars>
      </dgm:prSet>
      <dgm:spPr/>
    </dgm:pt>
    <dgm:pt modelId="{0F08AEF1-236F-4986-AB45-3DCD40AD0F9B}" type="pres">
      <dgm:prSet presAssocID="{E4033A39-DCC4-4038-9562-AEDDBBB37A99}" presName="Childtext" presStyleLbl="revTx" presStyleIdx="1" presStyleCnt="2">
        <dgm:presLayoutVars>
          <dgm:bulletEnabled val="1"/>
        </dgm:presLayoutVars>
      </dgm:prSet>
      <dgm:spPr/>
    </dgm:pt>
    <dgm:pt modelId="{39A77FCE-0ACB-448B-8C9C-9E5198E57BE4}" type="pres">
      <dgm:prSet presAssocID="{E4033A39-DCC4-4038-9562-AEDDBBB37A99}" presName="ConnectLine" presStyleLbl="sibTrans1D1" presStyleIdx="1" presStyleCnt="2"/>
      <dgm:spPr>
        <a:noFill/>
        <a:ln w="6350" cap="flat" cmpd="sng" algn="ctr">
          <a:solidFill>
            <a:schemeClr val="accent5">
              <a:hueOff val="360006"/>
              <a:satOff val="8692"/>
              <a:lumOff val="-41961"/>
              <a:alphaOff val="0"/>
            </a:schemeClr>
          </a:solidFill>
          <a:prstDash val="dash"/>
          <a:miter lim="800000"/>
        </a:ln>
        <a:effectLst/>
      </dgm:spPr>
    </dgm:pt>
    <dgm:pt modelId="{C5F1DCA9-67B2-4F9E-A689-07BC3CB48497}" type="pres">
      <dgm:prSet presAssocID="{E4033A39-DCC4-4038-9562-AEDDBBB37A99}" presName="ConnectLineEnd" presStyleLbl="lnNode1" presStyleIdx="1" presStyleCnt="2"/>
      <dgm:spPr/>
    </dgm:pt>
    <dgm:pt modelId="{79014B3C-1DDC-4CDD-A045-DD279858AE6F}" type="pres">
      <dgm:prSet presAssocID="{E4033A39-DCC4-4038-9562-AEDDBBB37A99}" presName="EmptyPane" presStyleCnt="0"/>
      <dgm:spPr/>
    </dgm:pt>
  </dgm:ptLst>
  <dgm:cxnLst>
    <dgm:cxn modelId="{C642080F-6672-4E37-A137-A2F1A6E21355}" type="presOf" srcId="{E4033A39-DCC4-4038-9562-AEDDBBB37A99}" destId="{183769FF-4DDF-485F-8BED-439F9335BCCC}" srcOrd="0" destOrd="0" presId="urn:microsoft.com/office/officeart/2016/7/layout/RoundedRectangleTimeline"/>
    <dgm:cxn modelId="{B2D2FA31-4A28-483B-9AF0-8942F5AFA13E}" type="presOf" srcId="{B54C8F6C-BE1E-4EAB-B7A0-48DE01FFAA36}" destId="{71A81850-A312-4398-BDFC-5486746A13BF}" srcOrd="0" destOrd="0" presId="urn:microsoft.com/office/officeart/2016/7/layout/RoundedRectangleTimeline"/>
    <dgm:cxn modelId="{32EF2862-2950-4DF8-BEA8-CD19460CCA31}" srcId="{E5B2E815-0D19-41DC-B01B-4D608769620A}" destId="{E4033A39-DCC4-4038-9562-AEDDBBB37A99}" srcOrd="1" destOrd="0" parTransId="{048EEAE6-78BA-4B00-B7BB-9C22DBB1E8F4}" sibTransId="{80AB0E5B-0C58-465D-A545-5B21133D2849}"/>
    <dgm:cxn modelId="{5E74CB62-E52E-4CEE-8AA1-9812BFC0D67E}" srcId="{E4033A39-DCC4-4038-9562-AEDDBBB37A99}" destId="{A4C0B4E4-70AD-4901-9E3F-7EA25DD6DAA1}" srcOrd="0" destOrd="0" parTransId="{701D9033-BAD3-4299-933F-A47AFDC2ECD0}" sibTransId="{657DB10D-2517-48AA-B970-6D815DBD4123}"/>
    <dgm:cxn modelId="{E073AB51-B35D-4F69-8452-AFF4107DCF40}" type="presOf" srcId="{4259F840-24E7-476F-9F30-482E46395856}" destId="{3924AF14-7477-4073-8D9A-2A8F0F10FF13}" srcOrd="0" destOrd="0" presId="urn:microsoft.com/office/officeart/2016/7/layout/RoundedRectangleTimeline"/>
    <dgm:cxn modelId="{9DE72C8F-C61C-4A0A-AFD5-DA042D4058DA}" type="presOf" srcId="{A4C0B4E4-70AD-4901-9E3F-7EA25DD6DAA1}" destId="{0F08AEF1-236F-4986-AB45-3DCD40AD0F9B}" srcOrd="0" destOrd="0" presId="urn:microsoft.com/office/officeart/2016/7/layout/RoundedRectangleTimeline"/>
    <dgm:cxn modelId="{C8CAF48F-322D-43C3-A68B-40DA904320AC}" type="presOf" srcId="{E5B2E815-0D19-41DC-B01B-4D608769620A}" destId="{196C9F68-3606-4282-A4C6-4485F1280B5F}" srcOrd="0" destOrd="0" presId="urn:microsoft.com/office/officeart/2016/7/layout/RoundedRectangleTimeline"/>
    <dgm:cxn modelId="{770CA1CC-3DDD-451E-AE83-A71CA570260C}" srcId="{4259F840-24E7-476F-9F30-482E46395856}" destId="{B54C8F6C-BE1E-4EAB-B7A0-48DE01FFAA36}" srcOrd="0" destOrd="0" parTransId="{8DE7CD45-B7C0-432E-B819-6A7D97E31315}" sibTransId="{C33B8BEF-A818-4A2F-A99A-E2B29895E184}"/>
    <dgm:cxn modelId="{42EE41D1-3C16-4937-BB38-B076896C09A0}" srcId="{E5B2E815-0D19-41DC-B01B-4D608769620A}" destId="{4259F840-24E7-476F-9F30-482E46395856}" srcOrd="0" destOrd="0" parTransId="{FCE8068D-7E50-4749-A8D0-ADEDAC5637B3}" sibTransId="{DCC444A4-F20A-48F5-A61E-47BFFF185A57}"/>
    <dgm:cxn modelId="{D2F77BF6-B190-48CC-8D1C-347A7A6DB8A7}" type="presParOf" srcId="{196C9F68-3606-4282-A4C6-4485F1280B5F}" destId="{DD8604E3-99A8-4628-9E10-7B7F70D731AE}" srcOrd="0" destOrd="0" presId="urn:microsoft.com/office/officeart/2016/7/layout/RoundedRectangleTimeline"/>
    <dgm:cxn modelId="{BC9D3E60-2239-4306-B901-7C88F3B587C8}" type="presParOf" srcId="{DD8604E3-99A8-4628-9E10-7B7F70D731AE}" destId="{3924AF14-7477-4073-8D9A-2A8F0F10FF13}" srcOrd="0" destOrd="0" presId="urn:microsoft.com/office/officeart/2016/7/layout/RoundedRectangleTimeline"/>
    <dgm:cxn modelId="{3247748E-EDF1-4946-9175-CA6863CAFD3E}" type="presParOf" srcId="{DD8604E3-99A8-4628-9E10-7B7F70D731AE}" destId="{71A81850-A312-4398-BDFC-5486746A13BF}" srcOrd="1" destOrd="0" presId="urn:microsoft.com/office/officeart/2016/7/layout/RoundedRectangleTimeline"/>
    <dgm:cxn modelId="{974E8852-04A5-4531-82B9-3B4DD952B74C}" type="presParOf" srcId="{DD8604E3-99A8-4628-9E10-7B7F70D731AE}" destId="{5220CAE3-DF5E-4859-A025-F03E588F6D08}" srcOrd="2" destOrd="0" presId="urn:microsoft.com/office/officeart/2016/7/layout/RoundedRectangleTimeline"/>
    <dgm:cxn modelId="{72AF020C-B2BD-4236-89BF-47A122BFEFC3}" type="presParOf" srcId="{DD8604E3-99A8-4628-9E10-7B7F70D731AE}" destId="{DFCAB88A-D5C6-48C1-B112-C481743CBA08}" srcOrd="3" destOrd="0" presId="urn:microsoft.com/office/officeart/2016/7/layout/RoundedRectangleTimeline"/>
    <dgm:cxn modelId="{21F346F5-034C-4C41-8903-A04438E6FB88}" type="presParOf" srcId="{DD8604E3-99A8-4628-9E10-7B7F70D731AE}" destId="{25E9CB2D-5254-435E-9F17-A2E4C06DC173}" srcOrd="4" destOrd="0" presId="urn:microsoft.com/office/officeart/2016/7/layout/RoundedRectangleTimeline"/>
    <dgm:cxn modelId="{2B1D8584-EAE1-4CA8-BAD7-91797A9EADDF}" type="presParOf" srcId="{196C9F68-3606-4282-A4C6-4485F1280B5F}" destId="{8192AFD8-E539-490C-A774-81B04662C3A8}" srcOrd="1" destOrd="0" presId="urn:microsoft.com/office/officeart/2016/7/layout/RoundedRectangleTimeline"/>
    <dgm:cxn modelId="{4097BD03-BD85-41F9-9F5E-3140C218A246}" type="presParOf" srcId="{196C9F68-3606-4282-A4C6-4485F1280B5F}" destId="{B5BAC2E5-C431-4231-BEF9-D355F8BA3A62}" srcOrd="2" destOrd="0" presId="urn:microsoft.com/office/officeart/2016/7/layout/RoundedRectangleTimeline"/>
    <dgm:cxn modelId="{AF3333A7-B313-483C-A129-E9AB7329747F}" type="presParOf" srcId="{B5BAC2E5-C431-4231-BEF9-D355F8BA3A62}" destId="{183769FF-4DDF-485F-8BED-439F9335BCCC}" srcOrd="0" destOrd="0" presId="urn:microsoft.com/office/officeart/2016/7/layout/RoundedRectangleTimeline"/>
    <dgm:cxn modelId="{DA9056B0-C43C-4B89-A04F-5CBCD2F489FE}" type="presParOf" srcId="{B5BAC2E5-C431-4231-BEF9-D355F8BA3A62}" destId="{0F08AEF1-236F-4986-AB45-3DCD40AD0F9B}" srcOrd="1" destOrd="0" presId="urn:microsoft.com/office/officeart/2016/7/layout/RoundedRectangleTimeline"/>
    <dgm:cxn modelId="{ACB04F65-35E2-434B-84FA-9678038D8435}" type="presParOf" srcId="{B5BAC2E5-C431-4231-BEF9-D355F8BA3A62}" destId="{39A77FCE-0ACB-448B-8C9C-9E5198E57BE4}" srcOrd="2" destOrd="0" presId="urn:microsoft.com/office/officeart/2016/7/layout/RoundedRectangleTimeline"/>
    <dgm:cxn modelId="{9F2C21B1-372A-4B4B-BA34-13451AFD115C}" type="presParOf" srcId="{B5BAC2E5-C431-4231-BEF9-D355F8BA3A62}" destId="{C5F1DCA9-67B2-4F9E-A689-07BC3CB48497}" srcOrd="3" destOrd="0" presId="urn:microsoft.com/office/officeart/2016/7/layout/RoundedRectangleTimeline"/>
    <dgm:cxn modelId="{6E5A0A2C-524F-4021-9AF3-1C1174B22A39}" type="presParOf" srcId="{B5BAC2E5-C431-4231-BEF9-D355F8BA3A62}" destId="{79014B3C-1DDC-4CDD-A045-DD279858AE6F}" srcOrd="4" destOrd="0" presId="urn:microsoft.com/office/officeart/2016/7/layout/RoundedRectangleTimeline"/>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24AF14-7477-4073-8D9A-2A8F0F10FF13}">
      <dsp:nvSpPr>
        <dsp:cNvPr id="0" name=""/>
        <dsp:cNvSpPr/>
      </dsp:nvSpPr>
      <dsp:spPr>
        <a:xfrm rot="16200000">
          <a:off x="3408770" y="137984"/>
          <a:ext cx="464520" cy="4369236"/>
        </a:xfrm>
        <a:prstGeom prst="round2Same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1">
          <a:noAutofit/>
        </a:bodyPr>
        <a:lstStyle/>
        <a:p>
          <a:pPr marL="0" lvl="0" indent="0" algn="ctr" defTabSz="800100">
            <a:lnSpc>
              <a:spcPct val="90000"/>
            </a:lnSpc>
            <a:spcBef>
              <a:spcPct val="0"/>
            </a:spcBef>
            <a:spcAft>
              <a:spcPct val="35000"/>
            </a:spcAft>
            <a:buNone/>
          </a:pPr>
          <a:r>
            <a:rPr lang="en-US" sz="1800" kern="1200" dirty="0">
              <a:latin typeface="+mn-lt"/>
            </a:rPr>
            <a:t>1600’s</a:t>
          </a:r>
        </a:p>
      </dsp:txBody>
      <dsp:txXfrm rot="5400000">
        <a:off x="1479088" y="2113018"/>
        <a:ext cx="4346560" cy="419168"/>
      </dsp:txXfrm>
    </dsp:sp>
    <dsp:sp modelId="{71A81850-A312-4398-BDFC-5486746A13BF}">
      <dsp:nvSpPr>
        <dsp:cNvPr id="0" name=""/>
        <dsp:cNvSpPr/>
      </dsp:nvSpPr>
      <dsp:spPr>
        <a:xfrm>
          <a:off x="1456412" y="0"/>
          <a:ext cx="4369236" cy="1625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21920" numCol="1" spcCol="1270" anchor="b" anchorCtr="1">
          <a:noAutofit/>
        </a:bodyPr>
        <a:lstStyle/>
        <a:p>
          <a:pPr marL="0" lvl="0" indent="0" algn="ctr" defTabSz="711200">
            <a:lnSpc>
              <a:spcPct val="90000"/>
            </a:lnSpc>
            <a:spcBef>
              <a:spcPct val="0"/>
            </a:spcBef>
            <a:spcAft>
              <a:spcPct val="35000"/>
            </a:spcAft>
            <a:buFont typeface="Symbol" panose="05050102010706020507" pitchFamily="18" charset="2"/>
            <a:buNone/>
          </a:pPr>
          <a:r>
            <a:rPr lang="en-US" sz="1600" kern="1200" dirty="0">
              <a:latin typeface="+mn-lt"/>
            </a:rPr>
            <a:t>Isolation of those with mental illnesses. Those that are considered mentally disturbed were chained and kept in inhumane conditions.</a:t>
          </a:r>
        </a:p>
        <a:p>
          <a:pPr marL="0" lvl="0" indent="0" algn="ctr" defTabSz="711200">
            <a:lnSpc>
              <a:spcPct val="90000"/>
            </a:lnSpc>
            <a:spcBef>
              <a:spcPct val="0"/>
            </a:spcBef>
            <a:spcAft>
              <a:spcPct val="35000"/>
            </a:spcAft>
            <a:buFont typeface="Symbol" panose="05050102010706020507" pitchFamily="18" charset="2"/>
            <a:buNone/>
          </a:pPr>
          <a:r>
            <a:rPr lang="en-US" sz="1600" b="0" i="0" kern="1200" dirty="0"/>
            <a:t>Talisman and amulets were popular utilizing various stones, wrapped in brass or tin with astrological signs etched into them. Even being cast at astrologically significant times. Traditionally worn around the neck of the afflicted while they recited prayers. </a:t>
          </a:r>
          <a:endParaRPr lang="en-US" sz="1600" kern="1200" dirty="0">
            <a:latin typeface="+mn-lt"/>
          </a:endParaRPr>
        </a:p>
      </dsp:txBody>
      <dsp:txXfrm>
        <a:off x="1456412" y="0"/>
        <a:ext cx="4369236" cy="1625821"/>
      </dsp:txXfrm>
    </dsp:sp>
    <dsp:sp modelId="{5220CAE3-DF5E-4859-A025-F03E588F6D08}">
      <dsp:nvSpPr>
        <dsp:cNvPr id="0" name=""/>
        <dsp:cNvSpPr/>
      </dsp:nvSpPr>
      <dsp:spPr>
        <a:xfrm>
          <a:off x="3641030" y="1718725"/>
          <a:ext cx="0" cy="371616"/>
        </a:xfrm>
        <a:prstGeom prst="line">
          <a:avLst/>
        </a:prstGeom>
        <a:noFill/>
        <a:ln w="635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DFCAB88A-D5C6-48C1-B112-C481743CBA08}">
      <dsp:nvSpPr>
        <dsp:cNvPr id="0" name=""/>
        <dsp:cNvSpPr/>
      </dsp:nvSpPr>
      <dsp:spPr>
        <a:xfrm>
          <a:off x="3594578" y="1625821"/>
          <a:ext cx="92904" cy="92904"/>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3769FF-4DDF-485F-8BED-439F9335BCCC}">
      <dsp:nvSpPr>
        <dsp:cNvPr id="0" name=""/>
        <dsp:cNvSpPr/>
      </dsp:nvSpPr>
      <dsp:spPr>
        <a:xfrm rot="5400000">
          <a:off x="7778006" y="137984"/>
          <a:ext cx="464520" cy="4369236"/>
        </a:xfrm>
        <a:prstGeom prst="round2SameRect">
          <a:avLst/>
        </a:prstGeom>
        <a:solidFill>
          <a:schemeClr val="accent5">
            <a:hueOff val="360006"/>
            <a:satOff val="8692"/>
            <a:lumOff val="-41961"/>
            <a:alphaOff val="0"/>
          </a:schemeClr>
        </a:solidFill>
        <a:ln w="12700" cap="flat" cmpd="sng" algn="ctr">
          <a:solidFill>
            <a:schemeClr val="accent5">
              <a:hueOff val="360006"/>
              <a:satOff val="8692"/>
              <a:lumOff val="-4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1">
          <a:noAutofit/>
        </a:bodyPr>
        <a:lstStyle/>
        <a:p>
          <a:pPr marL="0" lvl="0" indent="0" algn="ctr" defTabSz="800100">
            <a:lnSpc>
              <a:spcPct val="90000"/>
            </a:lnSpc>
            <a:spcBef>
              <a:spcPct val="0"/>
            </a:spcBef>
            <a:spcAft>
              <a:spcPct val="35000"/>
            </a:spcAft>
            <a:buNone/>
          </a:pPr>
          <a:r>
            <a:rPr lang="en-US" sz="1800" kern="1200" dirty="0">
              <a:latin typeface="+mn-lt"/>
            </a:rPr>
            <a:t>1700’s</a:t>
          </a:r>
        </a:p>
      </dsp:txBody>
      <dsp:txXfrm rot="-5400000">
        <a:off x="5825648" y="2113018"/>
        <a:ext cx="4346560" cy="419168"/>
      </dsp:txXfrm>
    </dsp:sp>
    <dsp:sp modelId="{0F08AEF1-236F-4986-AB45-3DCD40AD0F9B}">
      <dsp:nvSpPr>
        <dsp:cNvPr id="0" name=""/>
        <dsp:cNvSpPr/>
      </dsp:nvSpPr>
      <dsp:spPr>
        <a:xfrm>
          <a:off x="5825648" y="3019383"/>
          <a:ext cx="4369236" cy="1625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7160" rIns="0" bIns="0" numCol="1" spcCol="1270" anchor="t" anchorCtr="1">
          <a:noAutofit/>
        </a:bodyPr>
        <a:lstStyle/>
        <a:p>
          <a:pPr marL="0" lvl="0" indent="0" algn="ctr" defTabSz="800100">
            <a:lnSpc>
              <a:spcPct val="90000"/>
            </a:lnSpc>
            <a:spcBef>
              <a:spcPct val="0"/>
            </a:spcBef>
            <a:spcAft>
              <a:spcPct val="35000"/>
            </a:spcAft>
            <a:buFont typeface="Symbol" panose="05050102010706020507" pitchFamily="18" charset="2"/>
            <a:buNone/>
          </a:pPr>
          <a:r>
            <a:rPr lang="en-US" sz="1800" kern="1200" dirty="0">
              <a:latin typeface="+mn-lt"/>
            </a:rPr>
            <a:t>Increase in the use of asylums that acted as facilities to house and treat the mentally ill. </a:t>
          </a:r>
        </a:p>
      </dsp:txBody>
      <dsp:txXfrm>
        <a:off x="5825648" y="3019383"/>
        <a:ext cx="4369236" cy="1625821"/>
      </dsp:txXfrm>
    </dsp:sp>
    <dsp:sp modelId="{39A77FCE-0ACB-448B-8C9C-9E5198E57BE4}">
      <dsp:nvSpPr>
        <dsp:cNvPr id="0" name=""/>
        <dsp:cNvSpPr/>
      </dsp:nvSpPr>
      <dsp:spPr>
        <a:xfrm>
          <a:off x="8010266" y="2554862"/>
          <a:ext cx="0" cy="371616"/>
        </a:xfrm>
        <a:prstGeom prst="line">
          <a:avLst/>
        </a:prstGeom>
        <a:noFill/>
        <a:ln w="6350" cap="flat" cmpd="sng" algn="ctr">
          <a:solidFill>
            <a:schemeClr val="accent5">
              <a:hueOff val="360006"/>
              <a:satOff val="8692"/>
              <a:lumOff val="-41961"/>
              <a:alphaOff val="0"/>
            </a:schemeClr>
          </a:solidFill>
          <a:prstDash val="dash"/>
          <a:miter lim="800000"/>
        </a:ln>
        <a:effectLst/>
      </dsp:spPr>
      <dsp:style>
        <a:lnRef idx="1">
          <a:scrgbClr r="0" g="0" b="0"/>
        </a:lnRef>
        <a:fillRef idx="0">
          <a:scrgbClr r="0" g="0" b="0"/>
        </a:fillRef>
        <a:effectRef idx="0">
          <a:scrgbClr r="0" g="0" b="0"/>
        </a:effectRef>
        <a:fontRef idx="minor"/>
      </dsp:style>
    </dsp:sp>
    <dsp:sp modelId="{C5F1DCA9-67B2-4F9E-A689-07BC3CB48497}">
      <dsp:nvSpPr>
        <dsp:cNvPr id="0" name=""/>
        <dsp:cNvSpPr/>
      </dsp:nvSpPr>
      <dsp:spPr>
        <a:xfrm>
          <a:off x="7963814" y="2926479"/>
          <a:ext cx="92904" cy="92904"/>
        </a:xfrm>
        <a:prstGeom prst="ellipse">
          <a:avLst/>
        </a:prstGeom>
        <a:solidFill>
          <a:schemeClr val="accent5">
            <a:hueOff val="360006"/>
            <a:satOff val="8692"/>
            <a:lumOff val="-4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24AF14-7477-4073-8D9A-2A8F0F10FF13}">
      <dsp:nvSpPr>
        <dsp:cNvPr id="0" name=""/>
        <dsp:cNvSpPr/>
      </dsp:nvSpPr>
      <dsp:spPr>
        <a:xfrm>
          <a:off x="282401" y="1790937"/>
          <a:ext cx="10525472" cy="397986"/>
        </a:xfrm>
        <a:prstGeom prst="round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1">
          <a:noAutofit/>
        </a:bodyPr>
        <a:lstStyle/>
        <a:p>
          <a:pPr marL="0" lvl="0" indent="0" algn="ctr" defTabSz="800100">
            <a:lnSpc>
              <a:spcPct val="90000"/>
            </a:lnSpc>
            <a:spcBef>
              <a:spcPct val="0"/>
            </a:spcBef>
            <a:spcAft>
              <a:spcPct val="35000"/>
            </a:spcAft>
            <a:buNone/>
          </a:pPr>
          <a:r>
            <a:rPr lang="en-US" sz="1800" kern="1200" dirty="0">
              <a:latin typeface="+mn-lt"/>
            </a:rPr>
            <a:t>1800’s</a:t>
          </a:r>
        </a:p>
      </dsp:txBody>
      <dsp:txXfrm>
        <a:off x="301829" y="1810365"/>
        <a:ext cx="10486616" cy="359130"/>
      </dsp:txXfrm>
    </dsp:sp>
    <dsp:sp modelId="{71A81850-A312-4398-BDFC-5486746A13BF}">
      <dsp:nvSpPr>
        <dsp:cNvPr id="0" name=""/>
        <dsp:cNvSpPr/>
      </dsp:nvSpPr>
      <dsp:spPr>
        <a:xfrm>
          <a:off x="282401" y="0"/>
          <a:ext cx="10525472" cy="1392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37160" numCol="1" spcCol="1270" anchor="b" anchorCtr="1">
          <a:noAutofit/>
        </a:bodyPr>
        <a:lstStyle/>
        <a:p>
          <a:pPr marL="0" lvl="0" indent="0" algn="ctr" defTabSz="800100">
            <a:lnSpc>
              <a:spcPct val="90000"/>
            </a:lnSpc>
            <a:spcBef>
              <a:spcPct val="0"/>
            </a:spcBef>
            <a:spcAft>
              <a:spcPct val="35000"/>
            </a:spcAft>
            <a:buFont typeface="Symbol" panose="05050102010706020507" pitchFamily="18" charset="2"/>
            <a:buNone/>
          </a:pPr>
          <a:r>
            <a:rPr lang="en-US" sz="1800" kern="1200" dirty="0">
              <a:latin typeface="+mn-lt"/>
            </a:rPr>
            <a:t>- Increase in mental health reform aided in the attention and increase in mental health institutions.</a:t>
          </a:r>
        </a:p>
        <a:p>
          <a:pPr marL="0" lvl="0" indent="0" algn="ctr" defTabSz="800100">
            <a:lnSpc>
              <a:spcPct val="90000"/>
            </a:lnSpc>
            <a:spcBef>
              <a:spcPct val="0"/>
            </a:spcBef>
            <a:spcAft>
              <a:spcPct val="35000"/>
            </a:spcAft>
            <a:buFont typeface="Symbol" panose="05050102010706020507" pitchFamily="18" charset="2"/>
            <a:buNone/>
          </a:pPr>
          <a:endParaRPr lang="en-US" sz="1800" kern="1200" dirty="0">
            <a:latin typeface="+mn-lt"/>
          </a:endParaRPr>
        </a:p>
        <a:p>
          <a:pPr marL="0" lvl="0" indent="0" algn="ctr" defTabSz="800100">
            <a:lnSpc>
              <a:spcPct val="90000"/>
            </a:lnSpc>
            <a:spcBef>
              <a:spcPct val="0"/>
            </a:spcBef>
            <a:spcAft>
              <a:spcPct val="35000"/>
            </a:spcAft>
            <a:buFont typeface="Symbol" panose="05050102010706020507" pitchFamily="18" charset="2"/>
            <a:buNone/>
          </a:pPr>
          <a:r>
            <a:rPr lang="en-US" sz="1800" kern="1200" dirty="0">
              <a:latin typeface="+mn-lt"/>
            </a:rPr>
            <a:t>- Seeing mentally ill patients being jailed </a:t>
          </a:r>
          <a:r>
            <a:rPr lang="en-US" sz="1800" kern="1200">
              <a:latin typeface="+mn-lt"/>
            </a:rPr>
            <a:t>in inhumane </a:t>
          </a:r>
          <a:r>
            <a:rPr lang="en-US" sz="1800" kern="1200" dirty="0">
              <a:latin typeface="+mn-lt"/>
            </a:rPr>
            <a:t>conditions to prevent any conflicts with other inmates.</a:t>
          </a:r>
        </a:p>
        <a:p>
          <a:pPr marL="0" lvl="0" indent="0" algn="ctr" defTabSz="800100">
            <a:lnSpc>
              <a:spcPct val="90000"/>
            </a:lnSpc>
            <a:spcBef>
              <a:spcPct val="0"/>
            </a:spcBef>
            <a:spcAft>
              <a:spcPct val="35000"/>
            </a:spcAft>
            <a:buFont typeface="Symbol" panose="05050102010706020507" pitchFamily="18" charset="2"/>
            <a:buNone/>
          </a:pPr>
          <a:endParaRPr lang="en-US" sz="1800" kern="1200" dirty="0">
            <a:latin typeface="+mn-lt"/>
          </a:endParaRPr>
        </a:p>
        <a:p>
          <a:pPr marL="0" lvl="0" indent="0" algn="ctr" defTabSz="800100">
            <a:lnSpc>
              <a:spcPct val="90000"/>
            </a:lnSpc>
            <a:spcBef>
              <a:spcPct val="0"/>
            </a:spcBef>
            <a:spcAft>
              <a:spcPct val="35000"/>
            </a:spcAft>
            <a:buFont typeface="Symbol" panose="05050102010706020507" pitchFamily="18" charset="2"/>
            <a:buNone/>
          </a:pPr>
          <a:r>
            <a:rPr lang="en-US" sz="1800" kern="1200" dirty="0">
              <a:latin typeface="+mn-lt"/>
            </a:rPr>
            <a:t>- Dorothea Dix charged campaign to reform asylums called the Mental Hygiene Movement,  in addition to advocating, raising funds and challenging changes in proper mental health care.</a:t>
          </a:r>
        </a:p>
        <a:p>
          <a:pPr marL="0" lvl="0" indent="0" algn="ctr" defTabSz="800100">
            <a:lnSpc>
              <a:spcPct val="90000"/>
            </a:lnSpc>
            <a:spcBef>
              <a:spcPct val="0"/>
            </a:spcBef>
            <a:spcAft>
              <a:spcPct val="35000"/>
            </a:spcAft>
            <a:buFont typeface="Symbol" panose="05050102010706020507" pitchFamily="18" charset="2"/>
            <a:buNone/>
          </a:pPr>
          <a:endParaRPr lang="en-US" sz="1400" kern="1200" dirty="0">
            <a:latin typeface="+mn-lt"/>
          </a:endParaRPr>
        </a:p>
      </dsp:txBody>
      <dsp:txXfrm>
        <a:off x="282401" y="0"/>
        <a:ext cx="10525472" cy="1392951"/>
      </dsp:txXfrm>
    </dsp:sp>
    <dsp:sp modelId="{5220CAE3-DF5E-4859-A025-F03E588F6D08}">
      <dsp:nvSpPr>
        <dsp:cNvPr id="0" name=""/>
        <dsp:cNvSpPr/>
      </dsp:nvSpPr>
      <dsp:spPr>
        <a:xfrm>
          <a:off x="5545137" y="1472548"/>
          <a:ext cx="0" cy="318388"/>
        </a:xfrm>
        <a:prstGeom prst="line">
          <a:avLst/>
        </a:prstGeom>
        <a:noFill/>
        <a:ln w="635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DFCAB88A-D5C6-48C1-B112-C481743CBA08}">
      <dsp:nvSpPr>
        <dsp:cNvPr id="0" name=""/>
        <dsp:cNvSpPr/>
      </dsp:nvSpPr>
      <dsp:spPr>
        <a:xfrm>
          <a:off x="5505338" y="1392951"/>
          <a:ext cx="79597" cy="79597"/>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88D226-49D7-4C30-90DC-CA1755D98829}">
      <dsp:nvSpPr>
        <dsp:cNvPr id="0" name=""/>
        <dsp:cNvSpPr/>
      </dsp:nvSpPr>
      <dsp:spPr>
        <a:xfrm rot="16200000">
          <a:off x="1434223" y="1011950"/>
          <a:ext cx="397986" cy="1955960"/>
        </a:xfrm>
        <a:prstGeom prst="round2Same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1">
          <a:noAutofit/>
        </a:bodyPr>
        <a:lstStyle/>
        <a:p>
          <a:pPr marL="0" lvl="0" indent="0" algn="ctr" defTabSz="800100">
            <a:lnSpc>
              <a:spcPct val="90000"/>
            </a:lnSpc>
            <a:spcBef>
              <a:spcPct val="0"/>
            </a:spcBef>
            <a:spcAft>
              <a:spcPct val="35000"/>
            </a:spcAft>
            <a:buNone/>
          </a:pPr>
          <a:r>
            <a:rPr lang="en-US" sz="1800" kern="1200" dirty="0">
              <a:latin typeface="+mn-lt"/>
            </a:rPr>
            <a:t>Early1900’s</a:t>
          </a:r>
        </a:p>
      </dsp:txBody>
      <dsp:txXfrm rot="5400000">
        <a:off x="674664" y="1810365"/>
        <a:ext cx="1936532" cy="359130"/>
      </dsp:txXfrm>
    </dsp:sp>
    <dsp:sp modelId="{45A02F84-C6CB-43F5-AEE4-3EA66C2BD25F}">
      <dsp:nvSpPr>
        <dsp:cNvPr id="0" name=""/>
        <dsp:cNvSpPr/>
      </dsp:nvSpPr>
      <dsp:spPr>
        <a:xfrm>
          <a:off x="3249" y="0"/>
          <a:ext cx="3259934" cy="1392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37160" numCol="1" spcCol="1270" anchor="b" anchorCtr="1">
          <a:noAutofit/>
        </a:bodyPr>
        <a:lstStyle/>
        <a:p>
          <a:pPr marL="0" lvl="0" indent="0" algn="ctr" defTabSz="800100">
            <a:lnSpc>
              <a:spcPct val="90000"/>
            </a:lnSpc>
            <a:spcBef>
              <a:spcPct val="0"/>
            </a:spcBef>
            <a:spcAft>
              <a:spcPct val="35000"/>
            </a:spcAft>
            <a:buFont typeface="Symbol" panose="05050102010706020507" pitchFamily="18" charset="2"/>
            <a:buNone/>
          </a:pPr>
          <a:r>
            <a:rPr lang="en-US" sz="1800" kern="1200" dirty="0">
              <a:latin typeface="+mn-lt"/>
            </a:rPr>
            <a:t>-Psychoanalysis gains traction as the main treatment approach. </a:t>
          </a:r>
        </a:p>
        <a:p>
          <a:pPr marL="0" lvl="0" indent="0" algn="ctr" defTabSz="800100">
            <a:lnSpc>
              <a:spcPct val="90000"/>
            </a:lnSpc>
            <a:spcBef>
              <a:spcPct val="0"/>
            </a:spcBef>
            <a:spcAft>
              <a:spcPct val="35000"/>
            </a:spcAft>
            <a:buFont typeface="Symbol" panose="05050102010706020507" pitchFamily="18" charset="2"/>
            <a:buNone/>
          </a:pPr>
          <a:r>
            <a:rPr lang="en-US" sz="1800" kern="1200" dirty="0">
              <a:latin typeface="+mn-lt"/>
            </a:rPr>
            <a:t>-Patients in institutions have limited to no access. </a:t>
          </a:r>
        </a:p>
      </dsp:txBody>
      <dsp:txXfrm>
        <a:off x="3249" y="0"/>
        <a:ext cx="3259934" cy="1392951"/>
      </dsp:txXfrm>
    </dsp:sp>
    <dsp:sp modelId="{6BA46904-CB7C-4538-BD49-D3891EF19552}">
      <dsp:nvSpPr>
        <dsp:cNvPr id="0" name=""/>
        <dsp:cNvSpPr/>
      </dsp:nvSpPr>
      <dsp:spPr>
        <a:xfrm>
          <a:off x="1633216" y="1472548"/>
          <a:ext cx="0" cy="318388"/>
        </a:xfrm>
        <a:prstGeom prst="line">
          <a:avLst/>
        </a:prstGeom>
        <a:noFill/>
        <a:ln w="635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49FDBD0-77FE-49D1-A275-A272C8C5E426}">
      <dsp:nvSpPr>
        <dsp:cNvPr id="0" name=""/>
        <dsp:cNvSpPr/>
      </dsp:nvSpPr>
      <dsp:spPr>
        <a:xfrm>
          <a:off x="1593417" y="1392951"/>
          <a:ext cx="79597" cy="79597"/>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9615E2-3277-4D8E-8484-FF5088C8BF01}">
      <dsp:nvSpPr>
        <dsp:cNvPr id="0" name=""/>
        <dsp:cNvSpPr/>
      </dsp:nvSpPr>
      <dsp:spPr>
        <a:xfrm>
          <a:off x="2611196" y="1790937"/>
          <a:ext cx="1955960" cy="397986"/>
        </a:xfrm>
        <a:prstGeom prst="rect">
          <a:avLst/>
        </a:prstGeom>
        <a:solidFill>
          <a:schemeClr val="accent5">
            <a:hueOff val="90002"/>
            <a:satOff val="2173"/>
            <a:lumOff val="-10490"/>
            <a:alphaOff val="0"/>
          </a:schemeClr>
        </a:solidFill>
        <a:ln w="12700" cap="flat" cmpd="sng" algn="ctr">
          <a:solidFill>
            <a:schemeClr val="accent5">
              <a:hueOff val="90002"/>
              <a:satOff val="2173"/>
              <a:lumOff val="-1049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1">
          <a:noAutofit/>
        </a:bodyPr>
        <a:lstStyle/>
        <a:p>
          <a:pPr marL="0" lvl="0" indent="0" algn="ctr" defTabSz="800100">
            <a:lnSpc>
              <a:spcPct val="90000"/>
            </a:lnSpc>
            <a:spcBef>
              <a:spcPct val="0"/>
            </a:spcBef>
            <a:spcAft>
              <a:spcPct val="35000"/>
            </a:spcAft>
            <a:buNone/>
          </a:pPr>
          <a:r>
            <a:rPr lang="en-US" sz="1800" kern="1200" dirty="0">
              <a:latin typeface="+mn-lt"/>
            </a:rPr>
            <a:t>1930’s</a:t>
          </a:r>
        </a:p>
      </dsp:txBody>
      <dsp:txXfrm>
        <a:off x="2611196" y="1790937"/>
        <a:ext cx="1955960" cy="397986"/>
      </dsp:txXfrm>
    </dsp:sp>
    <dsp:sp modelId="{FEBD3C2A-A340-470A-A475-AE614EA07678}">
      <dsp:nvSpPr>
        <dsp:cNvPr id="0" name=""/>
        <dsp:cNvSpPr/>
      </dsp:nvSpPr>
      <dsp:spPr>
        <a:xfrm>
          <a:off x="1959209" y="2586910"/>
          <a:ext cx="3259934" cy="1392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7160" rIns="0" bIns="0" numCol="1" spcCol="1270" anchor="t" anchorCtr="1">
          <a:noAutofit/>
        </a:bodyPr>
        <a:lstStyle/>
        <a:p>
          <a:pPr marL="0" lvl="0" indent="0" algn="ctr" defTabSz="800100">
            <a:lnSpc>
              <a:spcPct val="90000"/>
            </a:lnSpc>
            <a:spcBef>
              <a:spcPct val="0"/>
            </a:spcBef>
            <a:spcAft>
              <a:spcPct val="35000"/>
            </a:spcAft>
            <a:buFont typeface="Symbol" panose="05050102010706020507" pitchFamily="18" charset="2"/>
            <a:buNone/>
          </a:pPr>
          <a:r>
            <a:rPr lang="en-US" sz="1800" kern="1200" dirty="0">
              <a:latin typeface="+mn-lt"/>
            </a:rPr>
            <a:t>Treatment options expand to the uses of:</a:t>
          </a:r>
        </a:p>
        <a:p>
          <a:pPr marL="0" lvl="0" indent="0" algn="ctr" defTabSz="800100">
            <a:lnSpc>
              <a:spcPct val="90000"/>
            </a:lnSpc>
            <a:spcBef>
              <a:spcPct val="0"/>
            </a:spcBef>
            <a:spcAft>
              <a:spcPct val="35000"/>
            </a:spcAft>
            <a:buFont typeface="Symbol" panose="05050102010706020507" pitchFamily="18" charset="2"/>
            <a:buNone/>
          </a:pPr>
          <a:r>
            <a:rPr lang="en-US" sz="1800" kern="1200" dirty="0">
              <a:latin typeface="+mn-lt"/>
            </a:rPr>
            <a:t>-Drugs</a:t>
          </a:r>
        </a:p>
        <a:p>
          <a:pPr marL="0" lvl="0" indent="0" algn="ctr" defTabSz="800100">
            <a:lnSpc>
              <a:spcPct val="90000"/>
            </a:lnSpc>
            <a:spcBef>
              <a:spcPct val="0"/>
            </a:spcBef>
            <a:spcAft>
              <a:spcPct val="35000"/>
            </a:spcAft>
            <a:buFont typeface="Symbol" panose="05050102010706020507" pitchFamily="18" charset="2"/>
            <a:buNone/>
          </a:pPr>
          <a:r>
            <a:rPr lang="en-US" sz="1800" kern="1200" dirty="0">
              <a:latin typeface="+mn-lt"/>
            </a:rPr>
            <a:t>-Electroconvulsive therapy</a:t>
          </a:r>
        </a:p>
        <a:p>
          <a:pPr marL="0" lvl="0" indent="0" algn="ctr" defTabSz="800100">
            <a:lnSpc>
              <a:spcPct val="90000"/>
            </a:lnSpc>
            <a:spcBef>
              <a:spcPct val="0"/>
            </a:spcBef>
            <a:spcAft>
              <a:spcPct val="35000"/>
            </a:spcAft>
            <a:buFont typeface="Symbol" panose="05050102010706020507" pitchFamily="18" charset="2"/>
            <a:buNone/>
          </a:pPr>
          <a:r>
            <a:rPr lang="en-US" sz="1800" kern="1200" dirty="0">
              <a:latin typeface="+mn-lt"/>
            </a:rPr>
            <a:t>-Surgical Procedures</a:t>
          </a:r>
        </a:p>
        <a:p>
          <a:pPr marL="0" lvl="0" indent="0" algn="ctr" defTabSz="800100">
            <a:lnSpc>
              <a:spcPct val="90000"/>
            </a:lnSpc>
            <a:spcBef>
              <a:spcPct val="0"/>
            </a:spcBef>
            <a:spcAft>
              <a:spcPct val="35000"/>
            </a:spcAft>
            <a:buFont typeface="Symbol" panose="05050102010706020507" pitchFamily="18" charset="2"/>
            <a:buNone/>
          </a:pPr>
          <a:r>
            <a:rPr lang="en-US" sz="1800" kern="1200" dirty="0">
              <a:latin typeface="+mn-lt"/>
            </a:rPr>
            <a:t>-Medically Induced Coma</a:t>
          </a:r>
        </a:p>
      </dsp:txBody>
      <dsp:txXfrm>
        <a:off x="1959209" y="2586910"/>
        <a:ext cx="3259934" cy="1392951"/>
      </dsp:txXfrm>
    </dsp:sp>
    <dsp:sp modelId="{080474C8-0FEA-4FD1-97F1-0978CFB4A37F}">
      <dsp:nvSpPr>
        <dsp:cNvPr id="0" name=""/>
        <dsp:cNvSpPr/>
      </dsp:nvSpPr>
      <dsp:spPr>
        <a:xfrm>
          <a:off x="3589176" y="2188924"/>
          <a:ext cx="0" cy="318388"/>
        </a:xfrm>
        <a:prstGeom prst="line">
          <a:avLst/>
        </a:prstGeom>
        <a:noFill/>
        <a:ln w="6350" cap="flat" cmpd="sng" algn="ctr">
          <a:solidFill>
            <a:schemeClr val="accent5">
              <a:hueOff val="90002"/>
              <a:satOff val="2173"/>
              <a:lumOff val="-10490"/>
              <a:alphaOff val="0"/>
            </a:schemeClr>
          </a:solidFill>
          <a:prstDash val="dash"/>
          <a:miter lim="800000"/>
        </a:ln>
        <a:effectLst/>
      </dsp:spPr>
      <dsp:style>
        <a:lnRef idx="1">
          <a:scrgbClr r="0" g="0" b="0"/>
        </a:lnRef>
        <a:fillRef idx="0">
          <a:scrgbClr r="0" g="0" b="0"/>
        </a:fillRef>
        <a:effectRef idx="0">
          <a:scrgbClr r="0" g="0" b="0"/>
        </a:effectRef>
        <a:fontRef idx="minor"/>
      </dsp:style>
    </dsp:sp>
    <dsp:sp modelId="{4797FB61-2602-4A58-81E6-6F133DB1E419}">
      <dsp:nvSpPr>
        <dsp:cNvPr id="0" name=""/>
        <dsp:cNvSpPr/>
      </dsp:nvSpPr>
      <dsp:spPr>
        <a:xfrm>
          <a:off x="3549378" y="2507313"/>
          <a:ext cx="79597" cy="79597"/>
        </a:xfrm>
        <a:prstGeom prst="ellipse">
          <a:avLst/>
        </a:prstGeom>
        <a:solidFill>
          <a:schemeClr val="accent5">
            <a:hueOff val="90002"/>
            <a:satOff val="2173"/>
            <a:lumOff val="-104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82041D-873A-4600-A9C7-C0A0ADFB138B}">
      <dsp:nvSpPr>
        <dsp:cNvPr id="0" name=""/>
        <dsp:cNvSpPr/>
      </dsp:nvSpPr>
      <dsp:spPr>
        <a:xfrm>
          <a:off x="4567157" y="1790937"/>
          <a:ext cx="1955960" cy="397986"/>
        </a:xfrm>
        <a:prstGeom prst="rect">
          <a:avLst/>
        </a:prstGeom>
        <a:solidFill>
          <a:schemeClr val="accent5">
            <a:hueOff val="180003"/>
            <a:satOff val="4346"/>
            <a:lumOff val="-20980"/>
            <a:alphaOff val="0"/>
          </a:schemeClr>
        </a:solidFill>
        <a:ln w="12700" cap="flat" cmpd="sng" algn="ctr">
          <a:solidFill>
            <a:schemeClr val="accent5">
              <a:hueOff val="180003"/>
              <a:satOff val="4346"/>
              <a:lumOff val="-2098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1">
          <a:noAutofit/>
        </a:bodyPr>
        <a:lstStyle/>
        <a:p>
          <a:pPr marL="0" lvl="0" indent="0" algn="ctr" defTabSz="800100">
            <a:lnSpc>
              <a:spcPct val="90000"/>
            </a:lnSpc>
            <a:spcBef>
              <a:spcPct val="0"/>
            </a:spcBef>
            <a:spcAft>
              <a:spcPct val="35000"/>
            </a:spcAft>
            <a:buNone/>
          </a:pPr>
          <a:r>
            <a:rPr lang="en-US" sz="1800" kern="1200" dirty="0">
              <a:latin typeface="+mn-lt"/>
            </a:rPr>
            <a:t>1940’s</a:t>
          </a:r>
        </a:p>
      </dsp:txBody>
      <dsp:txXfrm>
        <a:off x="4567157" y="1790937"/>
        <a:ext cx="1955960" cy="397986"/>
      </dsp:txXfrm>
    </dsp:sp>
    <dsp:sp modelId="{80CDBBF8-C6B4-4166-87C1-DC9120CC7586}">
      <dsp:nvSpPr>
        <dsp:cNvPr id="0" name=""/>
        <dsp:cNvSpPr/>
      </dsp:nvSpPr>
      <dsp:spPr>
        <a:xfrm>
          <a:off x="3915170" y="0"/>
          <a:ext cx="3259934" cy="1392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37160" numCol="1" spcCol="1270" anchor="b" anchorCtr="1">
          <a:noAutofit/>
        </a:bodyPr>
        <a:lstStyle/>
        <a:p>
          <a:pPr marL="0" lvl="0" indent="0" algn="ctr" defTabSz="800100">
            <a:lnSpc>
              <a:spcPct val="90000"/>
            </a:lnSpc>
            <a:spcBef>
              <a:spcPct val="0"/>
            </a:spcBef>
            <a:spcAft>
              <a:spcPct val="35000"/>
            </a:spcAft>
            <a:buFont typeface="Symbol" panose="05050102010706020507" pitchFamily="18" charset="2"/>
            <a:buNone/>
          </a:pPr>
          <a:r>
            <a:rPr lang="en-US" sz="1800" kern="1200" dirty="0"/>
            <a:t>National Mental Health Act established to increase research relating to psychiatric disorders and to aid in the development of more effective methods of prevention, diagnosis, and treatment of such disorders.</a:t>
          </a:r>
          <a:endParaRPr lang="en-US" sz="1800" kern="1200" dirty="0">
            <a:latin typeface="+mn-lt"/>
          </a:endParaRPr>
        </a:p>
      </dsp:txBody>
      <dsp:txXfrm>
        <a:off x="3915170" y="0"/>
        <a:ext cx="3259934" cy="1392951"/>
      </dsp:txXfrm>
    </dsp:sp>
    <dsp:sp modelId="{89759DE5-9F8A-470E-A6D8-F13BB4DEE93D}">
      <dsp:nvSpPr>
        <dsp:cNvPr id="0" name=""/>
        <dsp:cNvSpPr/>
      </dsp:nvSpPr>
      <dsp:spPr>
        <a:xfrm>
          <a:off x="5545137" y="1472548"/>
          <a:ext cx="0" cy="318388"/>
        </a:xfrm>
        <a:prstGeom prst="line">
          <a:avLst/>
        </a:prstGeom>
        <a:noFill/>
        <a:ln w="6350" cap="flat" cmpd="sng" algn="ctr">
          <a:solidFill>
            <a:schemeClr val="accent5">
              <a:hueOff val="180003"/>
              <a:satOff val="4346"/>
              <a:lumOff val="-20980"/>
              <a:alphaOff val="0"/>
            </a:schemeClr>
          </a:solidFill>
          <a:prstDash val="dash"/>
          <a:miter lim="800000"/>
        </a:ln>
        <a:effectLst/>
      </dsp:spPr>
      <dsp:style>
        <a:lnRef idx="1">
          <a:scrgbClr r="0" g="0" b="0"/>
        </a:lnRef>
        <a:fillRef idx="0">
          <a:scrgbClr r="0" g="0" b="0"/>
        </a:fillRef>
        <a:effectRef idx="0">
          <a:scrgbClr r="0" g="0" b="0"/>
        </a:effectRef>
        <a:fontRef idx="minor"/>
      </dsp:style>
    </dsp:sp>
    <dsp:sp modelId="{07CCF286-8B46-4A20-ACAC-84BA2D6EFBBC}">
      <dsp:nvSpPr>
        <dsp:cNvPr id="0" name=""/>
        <dsp:cNvSpPr/>
      </dsp:nvSpPr>
      <dsp:spPr>
        <a:xfrm>
          <a:off x="5505338" y="1392951"/>
          <a:ext cx="79597" cy="79597"/>
        </a:xfrm>
        <a:prstGeom prst="ellipse">
          <a:avLst/>
        </a:prstGeom>
        <a:solidFill>
          <a:schemeClr val="accent5">
            <a:hueOff val="180003"/>
            <a:satOff val="4346"/>
            <a:lumOff val="-209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CD3FF2-195B-429B-BC6F-5B5A7FED2BE2}">
      <dsp:nvSpPr>
        <dsp:cNvPr id="0" name=""/>
        <dsp:cNvSpPr/>
      </dsp:nvSpPr>
      <dsp:spPr>
        <a:xfrm>
          <a:off x="6523117" y="1790937"/>
          <a:ext cx="1955960" cy="397986"/>
        </a:xfrm>
        <a:prstGeom prst="rect">
          <a:avLst/>
        </a:prstGeom>
        <a:solidFill>
          <a:schemeClr val="accent5">
            <a:hueOff val="270005"/>
            <a:satOff val="6519"/>
            <a:lumOff val="-31471"/>
            <a:alphaOff val="0"/>
          </a:schemeClr>
        </a:solidFill>
        <a:ln w="12700" cap="flat" cmpd="sng" algn="ctr">
          <a:solidFill>
            <a:schemeClr val="accent5">
              <a:hueOff val="270005"/>
              <a:satOff val="6519"/>
              <a:lumOff val="-31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1">
          <a:noAutofit/>
        </a:bodyPr>
        <a:lstStyle/>
        <a:p>
          <a:pPr marL="0" lvl="0" indent="0" algn="ctr" defTabSz="800100">
            <a:lnSpc>
              <a:spcPct val="90000"/>
            </a:lnSpc>
            <a:spcBef>
              <a:spcPct val="0"/>
            </a:spcBef>
            <a:spcAft>
              <a:spcPct val="35000"/>
            </a:spcAft>
            <a:buFont typeface="Symbol" panose="05050102010706020507" pitchFamily="18" charset="2"/>
            <a:buNone/>
          </a:pPr>
          <a:r>
            <a:rPr lang="en-US" sz="1800" kern="1200" dirty="0">
              <a:latin typeface="+mn-lt"/>
            </a:rPr>
            <a:t>Mid 1940’s</a:t>
          </a:r>
        </a:p>
      </dsp:txBody>
      <dsp:txXfrm>
        <a:off x="6523117" y="1790937"/>
        <a:ext cx="1955960" cy="397986"/>
      </dsp:txXfrm>
    </dsp:sp>
    <dsp:sp modelId="{1BB5FD64-47F9-47A3-911F-535BFE17A3B9}">
      <dsp:nvSpPr>
        <dsp:cNvPr id="0" name=""/>
        <dsp:cNvSpPr/>
      </dsp:nvSpPr>
      <dsp:spPr>
        <a:xfrm>
          <a:off x="5871130" y="2586910"/>
          <a:ext cx="3259934" cy="1392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7160" rIns="0" bIns="0" numCol="1" spcCol="1270" anchor="t" anchorCtr="1">
          <a:noAutofit/>
        </a:bodyPr>
        <a:lstStyle/>
        <a:p>
          <a:pPr marL="0" lvl="0" indent="0" algn="ctr" defTabSz="800100">
            <a:lnSpc>
              <a:spcPct val="90000"/>
            </a:lnSpc>
            <a:spcBef>
              <a:spcPct val="0"/>
            </a:spcBef>
            <a:spcAft>
              <a:spcPct val="35000"/>
            </a:spcAft>
            <a:buFont typeface="Symbol" panose="05050102010706020507" pitchFamily="18" charset="2"/>
            <a:buNone/>
          </a:pPr>
          <a:r>
            <a:rPr lang="en-US" sz="1800" kern="1200" dirty="0"/>
            <a:t>Lithium introduced in order to aid in the treatment of psychosis. </a:t>
          </a:r>
          <a:endParaRPr lang="en-US" sz="1800" kern="1200" dirty="0">
            <a:latin typeface="+mn-lt"/>
          </a:endParaRPr>
        </a:p>
      </dsp:txBody>
      <dsp:txXfrm>
        <a:off x="5871130" y="2586910"/>
        <a:ext cx="3259934" cy="1392951"/>
      </dsp:txXfrm>
    </dsp:sp>
    <dsp:sp modelId="{FE9B27EB-7AC7-485A-9A55-41E8118F9EAF}">
      <dsp:nvSpPr>
        <dsp:cNvPr id="0" name=""/>
        <dsp:cNvSpPr/>
      </dsp:nvSpPr>
      <dsp:spPr>
        <a:xfrm>
          <a:off x="7501098" y="2188924"/>
          <a:ext cx="0" cy="318388"/>
        </a:xfrm>
        <a:prstGeom prst="line">
          <a:avLst/>
        </a:prstGeom>
        <a:noFill/>
        <a:ln w="6350" cap="flat" cmpd="sng" algn="ctr">
          <a:solidFill>
            <a:schemeClr val="accent5">
              <a:hueOff val="270005"/>
              <a:satOff val="6519"/>
              <a:lumOff val="-31471"/>
              <a:alphaOff val="0"/>
            </a:schemeClr>
          </a:solidFill>
          <a:prstDash val="dash"/>
          <a:miter lim="800000"/>
        </a:ln>
        <a:effectLst/>
      </dsp:spPr>
      <dsp:style>
        <a:lnRef idx="1">
          <a:scrgbClr r="0" g="0" b="0"/>
        </a:lnRef>
        <a:fillRef idx="0">
          <a:scrgbClr r="0" g="0" b="0"/>
        </a:fillRef>
        <a:effectRef idx="0">
          <a:scrgbClr r="0" g="0" b="0"/>
        </a:effectRef>
        <a:fontRef idx="minor"/>
      </dsp:style>
    </dsp:sp>
    <dsp:sp modelId="{46BD4721-4664-4AD0-9F11-DBE7E0B207D5}">
      <dsp:nvSpPr>
        <dsp:cNvPr id="0" name=""/>
        <dsp:cNvSpPr/>
      </dsp:nvSpPr>
      <dsp:spPr>
        <a:xfrm>
          <a:off x="7461299" y="2507313"/>
          <a:ext cx="79597" cy="79597"/>
        </a:xfrm>
        <a:prstGeom prst="ellipse">
          <a:avLst/>
        </a:prstGeom>
        <a:solidFill>
          <a:schemeClr val="accent5">
            <a:hueOff val="270005"/>
            <a:satOff val="6519"/>
            <a:lumOff val="-31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3E7832-9872-48C4-8E65-DCB39D4CDBDF}">
      <dsp:nvSpPr>
        <dsp:cNvPr id="0" name=""/>
        <dsp:cNvSpPr/>
      </dsp:nvSpPr>
      <dsp:spPr>
        <a:xfrm rot="5400000">
          <a:off x="9258065" y="1011950"/>
          <a:ext cx="397986" cy="1955960"/>
        </a:xfrm>
        <a:prstGeom prst="round2SameRect">
          <a:avLst/>
        </a:prstGeom>
        <a:solidFill>
          <a:schemeClr val="accent5">
            <a:hueOff val="360006"/>
            <a:satOff val="8692"/>
            <a:lumOff val="-41961"/>
            <a:alphaOff val="0"/>
          </a:schemeClr>
        </a:solidFill>
        <a:ln w="12700" cap="flat" cmpd="sng" algn="ctr">
          <a:solidFill>
            <a:schemeClr val="accent5">
              <a:hueOff val="360006"/>
              <a:satOff val="8692"/>
              <a:lumOff val="-4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1">
          <a:noAutofit/>
        </a:bodyPr>
        <a:lstStyle/>
        <a:p>
          <a:pPr marL="0" lvl="0" indent="0" algn="ctr" defTabSz="800100">
            <a:lnSpc>
              <a:spcPct val="90000"/>
            </a:lnSpc>
            <a:spcBef>
              <a:spcPct val="0"/>
            </a:spcBef>
            <a:spcAft>
              <a:spcPct val="35000"/>
            </a:spcAft>
            <a:buFont typeface="Symbol" panose="05050102010706020507" pitchFamily="18" charset="2"/>
            <a:buNone/>
          </a:pPr>
          <a:r>
            <a:rPr lang="en-US" sz="1800" kern="1200" dirty="0">
              <a:latin typeface="+mn-lt"/>
            </a:rPr>
            <a:t>1950’s</a:t>
          </a:r>
        </a:p>
      </dsp:txBody>
      <dsp:txXfrm rot="-5400000">
        <a:off x="8479078" y="1810365"/>
        <a:ext cx="1936532" cy="359130"/>
      </dsp:txXfrm>
    </dsp:sp>
    <dsp:sp modelId="{1FA3C236-5719-4A33-A6BB-80FA85F940E3}">
      <dsp:nvSpPr>
        <dsp:cNvPr id="0" name=""/>
        <dsp:cNvSpPr/>
      </dsp:nvSpPr>
      <dsp:spPr>
        <a:xfrm>
          <a:off x="7827091" y="0"/>
          <a:ext cx="3259934" cy="1392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37160" numCol="1" spcCol="1270" anchor="b" anchorCtr="1">
          <a:noAutofit/>
        </a:bodyPr>
        <a:lstStyle/>
        <a:p>
          <a:pPr marL="0" lvl="0" indent="0" algn="ctr" defTabSz="800100">
            <a:lnSpc>
              <a:spcPct val="90000"/>
            </a:lnSpc>
            <a:spcBef>
              <a:spcPct val="0"/>
            </a:spcBef>
            <a:spcAft>
              <a:spcPct val="35000"/>
            </a:spcAft>
            <a:buFont typeface="Symbol" panose="05050102010706020507" pitchFamily="18" charset="2"/>
            <a:buNone/>
          </a:pPr>
          <a:r>
            <a:rPr lang="en-US" sz="1800" kern="1200" dirty="0"/>
            <a:t>- Further development and use of psychiatric medications in order to treat mental health relates issues.</a:t>
          </a:r>
        </a:p>
      </dsp:txBody>
      <dsp:txXfrm>
        <a:off x="7827091" y="0"/>
        <a:ext cx="3259934" cy="1392951"/>
      </dsp:txXfrm>
    </dsp:sp>
    <dsp:sp modelId="{18F1C823-9ACD-4FCD-8102-F468DCE57A45}">
      <dsp:nvSpPr>
        <dsp:cNvPr id="0" name=""/>
        <dsp:cNvSpPr/>
      </dsp:nvSpPr>
      <dsp:spPr>
        <a:xfrm>
          <a:off x="9457058" y="1472548"/>
          <a:ext cx="0" cy="318388"/>
        </a:xfrm>
        <a:prstGeom prst="line">
          <a:avLst/>
        </a:prstGeom>
        <a:noFill/>
        <a:ln w="6350" cap="flat" cmpd="sng" algn="ctr">
          <a:solidFill>
            <a:schemeClr val="accent5">
              <a:hueOff val="360006"/>
              <a:satOff val="8692"/>
              <a:lumOff val="-41961"/>
              <a:alphaOff val="0"/>
            </a:schemeClr>
          </a:solidFill>
          <a:prstDash val="dash"/>
          <a:miter lim="800000"/>
        </a:ln>
        <a:effectLst/>
      </dsp:spPr>
      <dsp:style>
        <a:lnRef idx="1">
          <a:scrgbClr r="0" g="0" b="0"/>
        </a:lnRef>
        <a:fillRef idx="0">
          <a:scrgbClr r="0" g="0" b="0"/>
        </a:fillRef>
        <a:effectRef idx="0">
          <a:scrgbClr r="0" g="0" b="0"/>
        </a:effectRef>
        <a:fontRef idx="minor"/>
      </dsp:style>
    </dsp:sp>
    <dsp:sp modelId="{F8AD0AB8-BBDF-4F0A-A6A0-850E289DD521}">
      <dsp:nvSpPr>
        <dsp:cNvPr id="0" name=""/>
        <dsp:cNvSpPr/>
      </dsp:nvSpPr>
      <dsp:spPr>
        <a:xfrm>
          <a:off x="9417260" y="1392951"/>
          <a:ext cx="79597" cy="79597"/>
        </a:xfrm>
        <a:prstGeom prst="ellipse">
          <a:avLst/>
        </a:prstGeom>
        <a:solidFill>
          <a:schemeClr val="accent5">
            <a:hueOff val="360006"/>
            <a:satOff val="8692"/>
            <a:lumOff val="-4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24AF14-7477-4073-8D9A-2A8F0F10FF13}">
      <dsp:nvSpPr>
        <dsp:cNvPr id="0" name=""/>
        <dsp:cNvSpPr/>
      </dsp:nvSpPr>
      <dsp:spPr>
        <a:xfrm>
          <a:off x="282401" y="1790937"/>
          <a:ext cx="10525472" cy="397986"/>
        </a:xfrm>
        <a:prstGeom prst="round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1">
          <a:noAutofit/>
        </a:bodyPr>
        <a:lstStyle/>
        <a:p>
          <a:pPr marL="0" lvl="0" indent="0" algn="ctr" defTabSz="800100">
            <a:lnSpc>
              <a:spcPct val="90000"/>
            </a:lnSpc>
            <a:spcBef>
              <a:spcPct val="0"/>
            </a:spcBef>
            <a:spcAft>
              <a:spcPct val="35000"/>
            </a:spcAft>
            <a:buNone/>
          </a:pPr>
          <a:r>
            <a:rPr lang="en-US" sz="1800" kern="1200" dirty="0">
              <a:latin typeface="+mn-lt"/>
            </a:rPr>
            <a:t>1960’s</a:t>
          </a:r>
        </a:p>
      </dsp:txBody>
      <dsp:txXfrm>
        <a:off x="301829" y="1810365"/>
        <a:ext cx="10486616" cy="359130"/>
      </dsp:txXfrm>
    </dsp:sp>
    <dsp:sp modelId="{71A81850-A312-4398-BDFC-5486746A13BF}">
      <dsp:nvSpPr>
        <dsp:cNvPr id="0" name=""/>
        <dsp:cNvSpPr/>
      </dsp:nvSpPr>
      <dsp:spPr>
        <a:xfrm>
          <a:off x="282401" y="0"/>
          <a:ext cx="10525472" cy="1392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37160" numCol="1" spcCol="1270" anchor="b" anchorCtr="1">
          <a:noAutofit/>
        </a:bodyPr>
        <a:lstStyle/>
        <a:p>
          <a:pPr marL="0" lvl="0" indent="0" algn="ctr" defTabSz="800100">
            <a:lnSpc>
              <a:spcPct val="90000"/>
            </a:lnSpc>
            <a:spcBef>
              <a:spcPct val="0"/>
            </a:spcBef>
            <a:spcAft>
              <a:spcPct val="35000"/>
            </a:spcAft>
            <a:buFont typeface="Symbol" panose="05050102010706020507" pitchFamily="18" charset="2"/>
            <a:buNone/>
          </a:pPr>
          <a:r>
            <a:rPr lang="en-US" sz="1800" kern="1200" dirty="0">
              <a:latin typeface="+mn-lt"/>
            </a:rPr>
            <a:t>-The Community Mental Health Act of 1963 established to provide federal funding for community mental health centers and research facilities in the United States. This legislation was passed as part of John F. Kennedy's New Frontier. It led to considerable deinstitutionalization and helped replace large asylums.</a:t>
          </a:r>
          <a:endParaRPr lang="en-US" sz="1400" kern="1200" dirty="0">
            <a:latin typeface="+mn-lt"/>
          </a:endParaRPr>
        </a:p>
        <a:p>
          <a:pPr marL="0" lvl="0" indent="0" algn="ctr" defTabSz="800100">
            <a:lnSpc>
              <a:spcPct val="90000"/>
            </a:lnSpc>
            <a:spcBef>
              <a:spcPct val="0"/>
            </a:spcBef>
            <a:spcAft>
              <a:spcPct val="35000"/>
            </a:spcAft>
            <a:buFont typeface="Symbol" panose="05050102010706020507" pitchFamily="18" charset="2"/>
            <a:buNone/>
          </a:pPr>
          <a:endParaRPr lang="en-US" sz="1800" kern="1200" dirty="0">
            <a:latin typeface="+mn-lt"/>
          </a:endParaRPr>
        </a:p>
        <a:p>
          <a:pPr marL="0" lvl="0" indent="0" algn="ctr" defTabSz="800100">
            <a:lnSpc>
              <a:spcPct val="90000"/>
            </a:lnSpc>
            <a:spcBef>
              <a:spcPct val="0"/>
            </a:spcBef>
            <a:spcAft>
              <a:spcPct val="35000"/>
            </a:spcAft>
            <a:buFont typeface="Symbol" panose="05050102010706020507" pitchFamily="18" charset="2"/>
            <a:buNone/>
          </a:pPr>
          <a:r>
            <a:rPr lang="en-US" sz="1800" kern="1200" dirty="0">
              <a:latin typeface="+mn-lt"/>
            </a:rPr>
            <a:t>- Psychiatric medications aided in deinstitutionalization, but lead to the cause of Revolving Door Syndrome.</a:t>
          </a:r>
        </a:p>
        <a:p>
          <a:pPr marL="0" lvl="0" indent="0" algn="ctr" defTabSz="800100">
            <a:lnSpc>
              <a:spcPct val="90000"/>
            </a:lnSpc>
            <a:spcBef>
              <a:spcPct val="0"/>
            </a:spcBef>
            <a:spcAft>
              <a:spcPct val="35000"/>
            </a:spcAft>
            <a:buFont typeface="Symbol" panose="05050102010706020507" pitchFamily="18" charset="2"/>
            <a:buNone/>
          </a:pPr>
          <a:r>
            <a:rPr lang="en-US" sz="1800" kern="1200" dirty="0">
              <a:latin typeface="+mn-lt"/>
            </a:rPr>
            <a:t>	-</a:t>
          </a:r>
          <a:r>
            <a:rPr lang="en-US" sz="1600" kern="1200" dirty="0">
              <a:latin typeface="+mn-lt"/>
            </a:rPr>
            <a:t>The tendency of clients to get better for a while, and then end up relapsing. It most often applies to those with serious disorders.</a:t>
          </a:r>
        </a:p>
        <a:p>
          <a:pPr marL="0" lvl="0" indent="0" algn="ctr" defTabSz="800100">
            <a:lnSpc>
              <a:spcPct val="90000"/>
            </a:lnSpc>
            <a:spcBef>
              <a:spcPct val="0"/>
            </a:spcBef>
            <a:spcAft>
              <a:spcPct val="35000"/>
            </a:spcAft>
            <a:buFont typeface="Symbol" panose="05050102010706020507" pitchFamily="18" charset="2"/>
            <a:buNone/>
          </a:pPr>
          <a:endParaRPr lang="en-US" sz="1800" kern="1200" dirty="0">
            <a:latin typeface="+mn-lt"/>
          </a:endParaRPr>
        </a:p>
        <a:p>
          <a:pPr marL="0" lvl="0" indent="0" algn="ctr" defTabSz="800100">
            <a:lnSpc>
              <a:spcPct val="90000"/>
            </a:lnSpc>
            <a:spcBef>
              <a:spcPct val="0"/>
            </a:spcBef>
            <a:spcAft>
              <a:spcPct val="35000"/>
            </a:spcAft>
            <a:buFont typeface="Symbol" panose="05050102010706020507" pitchFamily="18" charset="2"/>
            <a:buNone/>
          </a:pPr>
          <a:r>
            <a:rPr lang="en-US" sz="1800" kern="1200" dirty="0">
              <a:latin typeface="+mn-lt"/>
            </a:rPr>
            <a:t>- Increase in homelessness of mentally ill individuals.</a:t>
          </a:r>
        </a:p>
        <a:p>
          <a:pPr marL="0" lvl="0" indent="0" algn="ctr" defTabSz="800100">
            <a:lnSpc>
              <a:spcPct val="90000"/>
            </a:lnSpc>
            <a:spcBef>
              <a:spcPct val="0"/>
            </a:spcBef>
            <a:spcAft>
              <a:spcPct val="35000"/>
            </a:spcAft>
            <a:buFont typeface="Symbol" panose="05050102010706020507" pitchFamily="18" charset="2"/>
            <a:buNone/>
          </a:pPr>
          <a:endParaRPr lang="en-US" sz="1800" kern="1200" dirty="0">
            <a:latin typeface="+mn-lt"/>
          </a:endParaRPr>
        </a:p>
      </dsp:txBody>
      <dsp:txXfrm>
        <a:off x="282401" y="0"/>
        <a:ext cx="10525472" cy="1392951"/>
      </dsp:txXfrm>
    </dsp:sp>
    <dsp:sp modelId="{5220CAE3-DF5E-4859-A025-F03E588F6D08}">
      <dsp:nvSpPr>
        <dsp:cNvPr id="0" name=""/>
        <dsp:cNvSpPr/>
      </dsp:nvSpPr>
      <dsp:spPr>
        <a:xfrm>
          <a:off x="5545137" y="1472548"/>
          <a:ext cx="0" cy="318388"/>
        </a:xfrm>
        <a:prstGeom prst="line">
          <a:avLst/>
        </a:prstGeom>
        <a:noFill/>
        <a:ln w="635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DFCAB88A-D5C6-48C1-B112-C481743CBA08}">
      <dsp:nvSpPr>
        <dsp:cNvPr id="0" name=""/>
        <dsp:cNvSpPr/>
      </dsp:nvSpPr>
      <dsp:spPr>
        <a:xfrm>
          <a:off x="5505338" y="1392951"/>
          <a:ext cx="79597" cy="79597"/>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24AF14-7477-4073-8D9A-2A8F0F10FF13}">
      <dsp:nvSpPr>
        <dsp:cNvPr id="0" name=""/>
        <dsp:cNvSpPr/>
      </dsp:nvSpPr>
      <dsp:spPr>
        <a:xfrm rot="16200000">
          <a:off x="3266717" y="-89495"/>
          <a:ext cx="397986" cy="4158853"/>
        </a:xfrm>
        <a:prstGeom prst="round2Same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1">
          <a:noAutofit/>
        </a:bodyPr>
        <a:lstStyle/>
        <a:p>
          <a:pPr marL="0" lvl="0" indent="0" algn="ctr" defTabSz="800100">
            <a:lnSpc>
              <a:spcPct val="90000"/>
            </a:lnSpc>
            <a:spcBef>
              <a:spcPct val="0"/>
            </a:spcBef>
            <a:spcAft>
              <a:spcPct val="35000"/>
            </a:spcAft>
            <a:buNone/>
          </a:pPr>
          <a:r>
            <a:rPr lang="en-US" sz="1800" kern="1200" dirty="0">
              <a:latin typeface="+mn-lt"/>
            </a:rPr>
            <a:t>1980’s</a:t>
          </a:r>
        </a:p>
      </dsp:txBody>
      <dsp:txXfrm rot="5400000">
        <a:off x="1405712" y="1810366"/>
        <a:ext cx="4139425" cy="359130"/>
      </dsp:txXfrm>
    </dsp:sp>
    <dsp:sp modelId="{71A81850-A312-4398-BDFC-5486746A13BF}">
      <dsp:nvSpPr>
        <dsp:cNvPr id="0" name=""/>
        <dsp:cNvSpPr/>
      </dsp:nvSpPr>
      <dsp:spPr>
        <a:xfrm>
          <a:off x="1386284" y="0"/>
          <a:ext cx="4158853" cy="1392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06680" numCol="1" spcCol="1270" anchor="b" anchorCtr="1">
          <a:noAutofit/>
        </a:bodyPr>
        <a:lstStyle/>
        <a:p>
          <a:pPr marL="0" lvl="0" indent="0" algn="ctr" defTabSz="622300">
            <a:lnSpc>
              <a:spcPct val="90000"/>
            </a:lnSpc>
            <a:spcBef>
              <a:spcPct val="0"/>
            </a:spcBef>
            <a:spcAft>
              <a:spcPct val="35000"/>
            </a:spcAft>
            <a:buFont typeface="Symbol" panose="05050102010706020507" pitchFamily="18" charset="2"/>
            <a:buNone/>
          </a:pPr>
          <a:r>
            <a:rPr lang="en-US" sz="1400" kern="1200" dirty="0">
              <a:latin typeface="+mn-lt"/>
            </a:rPr>
            <a:t>-</a:t>
          </a:r>
          <a:r>
            <a:rPr lang="en-US" sz="1800" kern="1200" dirty="0">
              <a:latin typeface="+mn-lt"/>
            </a:rPr>
            <a:t>Supplemental income is provided by the government for individuals suffering from mental illnesses considered to be chronic.</a:t>
          </a:r>
        </a:p>
        <a:p>
          <a:pPr marL="0" lvl="0" indent="0" algn="ctr" defTabSz="622300">
            <a:lnSpc>
              <a:spcPct val="90000"/>
            </a:lnSpc>
            <a:spcBef>
              <a:spcPct val="0"/>
            </a:spcBef>
            <a:spcAft>
              <a:spcPct val="35000"/>
            </a:spcAft>
            <a:buFont typeface="Symbol" panose="05050102010706020507" pitchFamily="18" charset="2"/>
            <a:buNone/>
          </a:pPr>
          <a:endParaRPr lang="en-US" sz="1800" kern="1200" dirty="0">
            <a:latin typeface="+mn-lt"/>
          </a:endParaRPr>
        </a:p>
        <a:p>
          <a:pPr marL="0" lvl="0" indent="0" algn="ctr" defTabSz="622300">
            <a:lnSpc>
              <a:spcPct val="90000"/>
            </a:lnSpc>
            <a:spcBef>
              <a:spcPct val="0"/>
            </a:spcBef>
            <a:spcAft>
              <a:spcPct val="35000"/>
            </a:spcAft>
            <a:buFont typeface="Symbol" panose="05050102010706020507" pitchFamily="18" charset="2"/>
            <a:buNone/>
          </a:pPr>
          <a:r>
            <a:rPr lang="en-US" sz="1800" b="0" i="0" kern="1200" dirty="0"/>
            <a:t>Estimated that one-third of all homeless individuals in America were considered severely mentally ill. Lack of support and guidance led to the incarceration of over 100,000 mentally ill individuals in America as well.  </a:t>
          </a:r>
          <a:endParaRPr lang="en-US" sz="1800" kern="1200" dirty="0">
            <a:latin typeface="+mn-lt"/>
          </a:endParaRPr>
        </a:p>
      </dsp:txBody>
      <dsp:txXfrm>
        <a:off x="1386284" y="0"/>
        <a:ext cx="4158853" cy="1392951"/>
      </dsp:txXfrm>
    </dsp:sp>
    <dsp:sp modelId="{5220CAE3-DF5E-4859-A025-F03E588F6D08}">
      <dsp:nvSpPr>
        <dsp:cNvPr id="0" name=""/>
        <dsp:cNvSpPr/>
      </dsp:nvSpPr>
      <dsp:spPr>
        <a:xfrm>
          <a:off x="3465710" y="1472548"/>
          <a:ext cx="0" cy="318388"/>
        </a:xfrm>
        <a:prstGeom prst="line">
          <a:avLst/>
        </a:prstGeom>
        <a:noFill/>
        <a:ln w="635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DFCAB88A-D5C6-48C1-B112-C481743CBA08}">
      <dsp:nvSpPr>
        <dsp:cNvPr id="0" name=""/>
        <dsp:cNvSpPr/>
      </dsp:nvSpPr>
      <dsp:spPr>
        <a:xfrm>
          <a:off x="3425912" y="1392951"/>
          <a:ext cx="79597" cy="79597"/>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3769FF-4DDF-485F-8BED-439F9335BCCC}">
      <dsp:nvSpPr>
        <dsp:cNvPr id="0" name=""/>
        <dsp:cNvSpPr/>
      </dsp:nvSpPr>
      <dsp:spPr>
        <a:xfrm rot="5400000">
          <a:off x="7425570" y="-89495"/>
          <a:ext cx="397986" cy="4158853"/>
        </a:xfrm>
        <a:prstGeom prst="round2SameRect">
          <a:avLst/>
        </a:prstGeom>
        <a:solidFill>
          <a:schemeClr val="accent5">
            <a:hueOff val="360006"/>
            <a:satOff val="8692"/>
            <a:lumOff val="-41961"/>
            <a:alphaOff val="0"/>
          </a:schemeClr>
        </a:solidFill>
        <a:ln w="12700" cap="flat" cmpd="sng" algn="ctr">
          <a:solidFill>
            <a:schemeClr val="accent5">
              <a:hueOff val="360006"/>
              <a:satOff val="8692"/>
              <a:lumOff val="-4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1">
          <a:noAutofit/>
        </a:bodyPr>
        <a:lstStyle/>
        <a:p>
          <a:pPr marL="0" lvl="0" indent="0" algn="ctr" defTabSz="800100">
            <a:lnSpc>
              <a:spcPct val="90000"/>
            </a:lnSpc>
            <a:spcBef>
              <a:spcPct val="0"/>
            </a:spcBef>
            <a:spcAft>
              <a:spcPct val="35000"/>
            </a:spcAft>
            <a:buNone/>
          </a:pPr>
          <a:r>
            <a:rPr lang="en-US" sz="1800" kern="1200" dirty="0">
              <a:latin typeface="+mn-lt"/>
            </a:rPr>
            <a:t>1990’s</a:t>
          </a:r>
        </a:p>
      </dsp:txBody>
      <dsp:txXfrm rot="-5400000">
        <a:off x="5545137" y="1810366"/>
        <a:ext cx="4139425" cy="359130"/>
      </dsp:txXfrm>
    </dsp:sp>
    <dsp:sp modelId="{0F08AEF1-236F-4986-AB45-3DCD40AD0F9B}">
      <dsp:nvSpPr>
        <dsp:cNvPr id="0" name=""/>
        <dsp:cNvSpPr/>
      </dsp:nvSpPr>
      <dsp:spPr>
        <a:xfrm>
          <a:off x="5545137" y="2586910"/>
          <a:ext cx="4158853" cy="1392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1920" rIns="0" bIns="0" numCol="1" spcCol="1270" anchor="t" anchorCtr="1">
          <a:noAutofit/>
        </a:bodyPr>
        <a:lstStyle/>
        <a:p>
          <a:pPr marL="0" lvl="0" indent="0" algn="ctr" defTabSz="711200">
            <a:lnSpc>
              <a:spcPct val="90000"/>
            </a:lnSpc>
            <a:spcBef>
              <a:spcPct val="0"/>
            </a:spcBef>
            <a:spcAft>
              <a:spcPct val="35000"/>
            </a:spcAft>
            <a:buFont typeface="Symbol" panose="05050102010706020507" pitchFamily="18" charset="2"/>
            <a:buNone/>
          </a:pPr>
          <a:r>
            <a:rPr lang="en-US" sz="1600" kern="1200" dirty="0">
              <a:latin typeface="+mn-lt"/>
            </a:rPr>
            <a:t>More effective psychiatric medications are developed and used in the decrease and management of mental health related symptoms</a:t>
          </a:r>
        </a:p>
        <a:p>
          <a:pPr marL="0" lvl="0" indent="0" algn="ctr" defTabSz="711200">
            <a:lnSpc>
              <a:spcPct val="90000"/>
            </a:lnSpc>
            <a:spcBef>
              <a:spcPct val="0"/>
            </a:spcBef>
            <a:spcAft>
              <a:spcPct val="35000"/>
            </a:spcAft>
            <a:buFont typeface="Symbol" panose="05050102010706020507" pitchFamily="18" charset="2"/>
            <a:buNone/>
          </a:pPr>
          <a:endParaRPr lang="en-US" sz="1600" kern="1200" dirty="0">
            <a:latin typeface="+mn-lt"/>
          </a:endParaRPr>
        </a:p>
        <a:p>
          <a:pPr marL="0" lvl="0" indent="0" algn="ctr" defTabSz="711200">
            <a:lnSpc>
              <a:spcPct val="90000"/>
            </a:lnSpc>
            <a:spcBef>
              <a:spcPct val="0"/>
            </a:spcBef>
            <a:spcAft>
              <a:spcPct val="35000"/>
            </a:spcAft>
            <a:buFont typeface="Symbol" panose="05050102010706020507" pitchFamily="18" charset="2"/>
            <a:buNone/>
          </a:pPr>
          <a:r>
            <a:rPr lang="en-US" sz="1600" b="0" i="0" kern="1200" dirty="0"/>
            <a:t>In the early 1990’s,  7.2% of the inmate population was considered seriously mentally ill. Over one-fourth of the inmate population detained without charges until there was open availability in a mental hospital.</a:t>
          </a:r>
          <a:endParaRPr lang="en-US" sz="1600" kern="1200" dirty="0">
            <a:latin typeface="+mn-lt"/>
          </a:endParaRPr>
        </a:p>
      </dsp:txBody>
      <dsp:txXfrm>
        <a:off x="5545137" y="2586910"/>
        <a:ext cx="4158853" cy="1392951"/>
      </dsp:txXfrm>
    </dsp:sp>
    <dsp:sp modelId="{39A77FCE-0ACB-448B-8C9C-9E5198E57BE4}">
      <dsp:nvSpPr>
        <dsp:cNvPr id="0" name=""/>
        <dsp:cNvSpPr/>
      </dsp:nvSpPr>
      <dsp:spPr>
        <a:xfrm>
          <a:off x="7624564" y="2188924"/>
          <a:ext cx="0" cy="318388"/>
        </a:xfrm>
        <a:prstGeom prst="line">
          <a:avLst/>
        </a:prstGeom>
        <a:noFill/>
        <a:ln w="6350" cap="flat" cmpd="sng" algn="ctr">
          <a:solidFill>
            <a:schemeClr val="accent5">
              <a:hueOff val="360006"/>
              <a:satOff val="8692"/>
              <a:lumOff val="-41961"/>
              <a:alphaOff val="0"/>
            </a:schemeClr>
          </a:solidFill>
          <a:prstDash val="dash"/>
          <a:miter lim="800000"/>
        </a:ln>
        <a:effectLst/>
      </dsp:spPr>
      <dsp:style>
        <a:lnRef idx="1">
          <a:scrgbClr r="0" g="0" b="0"/>
        </a:lnRef>
        <a:fillRef idx="0">
          <a:scrgbClr r="0" g="0" b="0"/>
        </a:fillRef>
        <a:effectRef idx="0">
          <a:scrgbClr r="0" g="0" b="0"/>
        </a:effectRef>
        <a:fontRef idx="minor"/>
      </dsp:style>
    </dsp:sp>
    <dsp:sp modelId="{C5F1DCA9-67B2-4F9E-A689-07BC3CB48497}">
      <dsp:nvSpPr>
        <dsp:cNvPr id="0" name=""/>
        <dsp:cNvSpPr/>
      </dsp:nvSpPr>
      <dsp:spPr>
        <a:xfrm>
          <a:off x="7584765" y="2507313"/>
          <a:ext cx="79597" cy="79597"/>
        </a:xfrm>
        <a:prstGeom prst="ellipse">
          <a:avLst/>
        </a:prstGeom>
        <a:solidFill>
          <a:schemeClr val="accent5">
            <a:hueOff val="360006"/>
            <a:satOff val="8692"/>
            <a:lumOff val="-4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471C2C-1567-47F4-803E-468024209D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58F5B09-2954-46C6-97BB-9E10649FE2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7F2C1D-F243-42AB-ADF2-E7CB4E04900E}" type="datetimeFigureOut">
              <a:rPr lang="en-US" smtClean="0"/>
              <a:t>6/7/2022</a:t>
            </a:fld>
            <a:endParaRPr lang="en-US"/>
          </a:p>
        </p:txBody>
      </p:sp>
      <p:sp>
        <p:nvSpPr>
          <p:cNvPr id="4" name="Footer Placeholder 3">
            <a:extLst>
              <a:ext uri="{FF2B5EF4-FFF2-40B4-BE49-F238E27FC236}">
                <a16:creationId xmlns:a16="http://schemas.microsoft.com/office/drawing/2014/main" id="{E39A204B-EBA9-4C6D-BFB2-A104F00C8E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55F72FC-4D2D-4E5B-A4DD-62E2C822FB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23CDBB5-5B4A-4483-935D-A73935186B4D}" type="slidenum">
              <a:rPr lang="en-US" smtClean="0"/>
              <a:t>‹#›</a:t>
            </a:fld>
            <a:endParaRPr lang="en-US"/>
          </a:p>
        </p:txBody>
      </p:sp>
    </p:spTree>
    <p:extLst>
      <p:ext uri="{BB962C8B-B14F-4D97-AF65-F5344CB8AC3E}">
        <p14:creationId xmlns:p14="http://schemas.microsoft.com/office/powerpoint/2010/main" val="2619237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0CE34E-5667-4A32-A6BA-10C7A552BC63}" type="datetimeFigureOut">
              <a:rPr lang="en-US" smtClean="0"/>
              <a:t>6/7/2022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CCE34D-CFF1-4FFE-815B-D050E7ED2DFD}" type="slidenum">
              <a:rPr lang="en-US" smtClean="0"/>
              <a:t>‹#›</a:t>
            </a:fld>
            <a:endParaRPr lang="en-US"/>
          </a:p>
        </p:txBody>
      </p:sp>
    </p:spTree>
    <p:extLst>
      <p:ext uri="{BB962C8B-B14F-4D97-AF65-F5344CB8AC3E}">
        <p14:creationId xmlns:p14="http://schemas.microsoft.com/office/powerpoint/2010/main" val="3979362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1</a:t>
            </a:fld>
            <a:endParaRPr lang="en-US"/>
          </a:p>
        </p:txBody>
      </p:sp>
    </p:spTree>
    <p:extLst>
      <p:ext uri="{BB962C8B-B14F-4D97-AF65-F5344CB8AC3E}">
        <p14:creationId xmlns:p14="http://schemas.microsoft.com/office/powerpoint/2010/main" val="1560835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DC0559-D619-4E56-BF6F-3712370C2150}" type="slidenum">
              <a:rPr lang="en-US" smtClean="0"/>
              <a:t>15</a:t>
            </a:fld>
            <a:endParaRPr lang="en-US"/>
          </a:p>
        </p:txBody>
      </p:sp>
    </p:spTree>
    <p:extLst>
      <p:ext uri="{BB962C8B-B14F-4D97-AF65-F5344CB8AC3E}">
        <p14:creationId xmlns:p14="http://schemas.microsoft.com/office/powerpoint/2010/main" val="4115144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DC0559-D619-4E56-BF6F-3712370C2150}" type="slidenum">
              <a:rPr lang="en-US" smtClean="0"/>
              <a:t>16</a:t>
            </a:fld>
            <a:endParaRPr lang="en-US"/>
          </a:p>
        </p:txBody>
      </p:sp>
    </p:spTree>
    <p:extLst>
      <p:ext uri="{BB962C8B-B14F-4D97-AF65-F5344CB8AC3E}">
        <p14:creationId xmlns:p14="http://schemas.microsoft.com/office/powerpoint/2010/main" val="13265220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17</a:t>
            </a:fld>
            <a:endParaRPr lang="en-US"/>
          </a:p>
        </p:txBody>
      </p:sp>
    </p:spTree>
    <p:extLst>
      <p:ext uri="{BB962C8B-B14F-4D97-AF65-F5344CB8AC3E}">
        <p14:creationId xmlns:p14="http://schemas.microsoft.com/office/powerpoint/2010/main" val="41250559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19</a:t>
            </a:fld>
            <a:endParaRPr lang="en-US"/>
          </a:p>
        </p:txBody>
      </p:sp>
    </p:spTree>
    <p:extLst>
      <p:ext uri="{BB962C8B-B14F-4D97-AF65-F5344CB8AC3E}">
        <p14:creationId xmlns:p14="http://schemas.microsoft.com/office/powerpoint/2010/main" val="1757883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20</a:t>
            </a:fld>
            <a:endParaRPr lang="en-US"/>
          </a:p>
        </p:txBody>
      </p:sp>
    </p:spTree>
    <p:extLst>
      <p:ext uri="{BB962C8B-B14F-4D97-AF65-F5344CB8AC3E}">
        <p14:creationId xmlns:p14="http://schemas.microsoft.com/office/powerpoint/2010/main" val="3846120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21</a:t>
            </a:fld>
            <a:endParaRPr lang="en-US"/>
          </a:p>
        </p:txBody>
      </p:sp>
    </p:spTree>
    <p:extLst>
      <p:ext uri="{BB962C8B-B14F-4D97-AF65-F5344CB8AC3E}">
        <p14:creationId xmlns:p14="http://schemas.microsoft.com/office/powerpoint/2010/main" val="8599033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23</a:t>
            </a:fld>
            <a:endParaRPr lang="en-US"/>
          </a:p>
        </p:txBody>
      </p:sp>
    </p:spTree>
    <p:extLst>
      <p:ext uri="{BB962C8B-B14F-4D97-AF65-F5344CB8AC3E}">
        <p14:creationId xmlns:p14="http://schemas.microsoft.com/office/powerpoint/2010/main" val="7490508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24</a:t>
            </a:fld>
            <a:endParaRPr lang="en-US"/>
          </a:p>
        </p:txBody>
      </p:sp>
    </p:spTree>
    <p:extLst>
      <p:ext uri="{BB962C8B-B14F-4D97-AF65-F5344CB8AC3E}">
        <p14:creationId xmlns:p14="http://schemas.microsoft.com/office/powerpoint/2010/main" val="4150892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3</a:t>
            </a:fld>
            <a:endParaRPr lang="en-US"/>
          </a:p>
        </p:txBody>
      </p:sp>
    </p:spTree>
    <p:extLst>
      <p:ext uri="{BB962C8B-B14F-4D97-AF65-F5344CB8AC3E}">
        <p14:creationId xmlns:p14="http://schemas.microsoft.com/office/powerpoint/2010/main" val="2100331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4</a:t>
            </a:fld>
            <a:endParaRPr lang="en-US"/>
          </a:p>
        </p:txBody>
      </p:sp>
    </p:spTree>
    <p:extLst>
      <p:ext uri="{BB962C8B-B14F-4D97-AF65-F5344CB8AC3E}">
        <p14:creationId xmlns:p14="http://schemas.microsoft.com/office/powerpoint/2010/main" val="1586550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DC0559-D619-4E56-BF6F-3712370C2150}" type="slidenum">
              <a:rPr lang="en-US" smtClean="0"/>
              <a:t>9</a:t>
            </a:fld>
            <a:endParaRPr lang="en-US"/>
          </a:p>
        </p:txBody>
      </p:sp>
    </p:spTree>
    <p:extLst>
      <p:ext uri="{BB962C8B-B14F-4D97-AF65-F5344CB8AC3E}">
        <p14:creationId xmlns:p14="http://schemas.microsoft.com/office/powerpoint/2010/main" val="514541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10</a:t>
            </a:fld>
            <a:endParaRPr lang="en-US"/>
          </a:p>
        </p:txBody>
      </p:sp>
    </p:spTree>
    <p:extLst>
      <p:ext uri="{BB962C8B-B14F-4D97-AF65-F5344CB8AC3E}">
        <p14:creationId xmlns:p14="http://schemas.microsoft.com/office/powerpoint/2010/main" val="3372471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11</a:t>
            </a:fld>
            <a:endParaRPr lang="en-US"/>
          </a:p>
        </p:txBody>
      </p:sp>
    </p:spTree>
    <p:extLst>
      <p:ext uri="{BB962C8B-B14F-4D97-AF65-F5344CB8AC3E}">
        <p14:creationId xmlns:p14="http://schemas.microsoft.com/office/powerpoint/2010/main" val="396330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DC0559-D619-4E56-BF6F-3712370C2150}" type="slidenum">
              <a:rPr lang="en-US" smtClean="0"/>
              <a:t>12</a:t>
            </a:fld>
            <a:endParaRPr lang="en-US"/>
          </a:p>
        </p:txBody>
      </p:sp>
    </p:spTree>
    <p:extLst>
      <p:ext uri="{BB962C8B-B14F-4D97-AF65-F5344CB8AC3E}">
        <p14:creationId xmlns:p14="http://schemas.microsoft.com/office/powerpoint/2010/main" val="2442722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13</a:t>
            </a:fld>
            <a:endParaRPr lang="en-US"/>
          </a:p>
        </p:txBody>
      </p:sp>
    </p:spTree>
    <p:extLst>
      <p:ext uri="{BB962C8B-B14F-4D97-AF65-F5344CB8AC3E}">
        <p14:creationId xmlns:p14="http://schemas.microsoft.com/office/powerpoint/2010/main" val="2168334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DC0559-D619-4E56-BF6F-3712370C2150}" type="slidenum">
              <a:rPr lang="en-US" smtClean="0"/>
              <a:t>14</a:t>
            </a:fld>
            <a:endParaRPr lang="en-US"/>
          </a:p>
        </p:txBody>
      </p:sp>
    </p:spTree>
    <p:extLst>
      <p:ext uri="{BB962C8B-B14F-4D97-AF65-F5344CB8AC3E}">
        <p14:creationId xmlns:p14="http://schemas.microsoft.com/office/powerpoint/2010/main" val="14480204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68F591-F3C7-4872-BBA0-0693794F4F11}"/>
              </a:ext>
            </a:extLst>
          </p:cNvPr>
          <p:cNvSpPr>
            <a:spLocks noGrp="1"/>
          </p:cNvSpPr>
          <p:nvPr>
            <p:ph type="ctrTitle" hasCustomPrompt="1"/>
          </p:nvPr>
        </p:nvSpPr>
        <p:spPr>
          <a:xfrm>
            <a:off x="7999414" y="1051551"/>
            <a:ext cx="3565524" cy="2384898"/>
          </a:xfrm>
        </p:spPr>
        <p:txBody>
          <a:bodyPr anchor="b" anchorCtr="0">
            <a:noAutofit/>
          </a:bodyPr>
          <a:lstStyle/>
          <a:p>
            <a:r>
              <a:rPr lang="en-US" sz="4800" dirty="0"/>
              <a:t>3DFloat</a:t>
            </a:r>
          </a:p>
        </p:txBody>
      </p:sp>
      <p:sp>
        <p:nvSpPr>
          <p:cNvPr id="14" name="Picture Placeholder 13">
            <a:extLst>
              <a:ext uri="{FF2B5EF4-FFF2-40B4-BE49-F238E27FC236}">
                <a16:creationId xmlns:a16="http://schemas.microsoft.com/office/drawing/2014/main" id="{967766A8-18D5-4391-8DB7-7BFF6427636C}"/>
              </a:ext>
            </a:extLst>
          </p:cNvPr>
          <p:cNvSpPr>
            <a:spLocks noGrp="1"/>
          </p:cNvSpPr>
          <p:nvPr>
            <p:ph type="pic" sz="quarter" idx="13"/>
          </p:nvPr>
        </p:nvSpPr>
        <p:spPr>
          <a:xfrm>
            <a:off x="0" y="0"/>
            <a:ext cx="7452360" cy="6858000"/>
          </a:xfrm>
          <a:solidFill>
            <a:schemeClr val="accent5"/>
          </a:solidFill>
        </p:spPr>
        <p:txBody>
          <a:bodyPr>
            <a:noAutofit/>
          </a:bodyPr>
          <a:lstStyle/>
          <a:p>
            <a:r>
              <a:rPr lang="en-US"/>
              <a:t>Click icon to add picture</a:t>
            </a:r>
          </a:p>
        </p:txBody>
      </p:sp>
      <p:sp>
        <p:nvSpPr>
          <p:cNvPr id="8" name="Oval 7">
            <a:extLst>
              <a:ext uri="{FF2B5EF4-FFF2-40B4-BE49-F238E27FC236}">
                <a16:creationId xmlns:a16="http://schemas.microsoft.com/office/drawing/2014/main" id="{938AD48E-7D67-4BE9-97B6-DB64DE5253B9}"/>
              </a:ext>
              <a:ext uri="{C183D7F6-B498-43B3-948B-1728B52AA6E4}">
                <adec:decorative xmlns:adec="http://schemas.microsoft.com/office/drawing/2017/decorative" val="1"/>
              </a:ext>
            </a:extLst>
          </p:cNvPr>
          <p:cNvSpPr>
            <a:spLocks noChangeAspect="1"/>
          </p:cNvSpPr>
          <p:nvPr userDrawn="1"/>
        </p:nvSpPr>
        <p:spPr>
          <a:xfrm>
            <a:off x="7999413" y="445272"/>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9" name="Group 8">
            <a:extLst>
              <a:ext uri="{FF2B5EF4-FFF2-40B4-BE49-F238E27FC236}">
                <a16:creationId xmlns:a16="http://schemas.microsoft.com/office/drawing/2014/main" id="{EB6FF8E2-165B-49EB-8120-14190F9491BC}"/>
              </a:ext>
              <a:ext uri="{C183D7F6-B498-43B3-948B-1728B52AA6E4}">
                <adec:decorative xmlns:adec="http://schemas.microsoft.com/office/drawing/2017/decorative" val="1"/>
              </a:ext>
            </a:extLst>
          </p:cNvPr>
          <p:cNvGrpSpPr/>
          <p:nvPr userDrawn="1"/>
        </p:nvGrpSpPr>
        <p:grpSpPr>
          <a:xfrm rot="5400000">
            <a:off x="10915300" y="5534727"/>
            <a:ext cx="667802" cy="631474"/>
            <a:chOff x="10478914" y="1506691"/>
            <a:chExt cx="667802" cy="631474"/>
          </a:xfrm>
        </p:grpSpPr>
        <p:sp>
          <p:nvSpPr>
            <p:cNvPr id="10" name="Freeform: Shape 9">
              <a:extLst>
                <a:ext uri="{FF2B5EF4-FFF2-40B4-BE49-F238E27FC236}">
                  <a16:creationId xmlns:a16="http://schemas.microsoft.com/office/drawing/2014/main" id="{79B763A7-EE7D-4306-8306-01E8C86E6350}"/>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Oval 10">
              <a:extLst>
                <a:ext uri="{FF2B5EF4-FFF2-40B4-BE49-F238E27FC236}">
                  <a16:creationId xmlns:a16="http://schemas.microsoft.com/office/drawing/2014/main" id="{4B3A935F-6844-4FCE-B0AE-5492715A58F1}"/>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3" name="Text Placeholder 2">
            <a:extLst>
              <a:ext uri="{FF2B5EF4-FFF2-40B4-BE49-F238E27FC236}">
                <a16:creationId xmlns:a16="http://schemas.microsoft.com/office/drawing/2014/main" id="{5B16EB97-6E8A-4B50-8701-7CB158044DCA}"/>
              </a:ext>
            </a:extLst>
          </p:cNvPr>
          <p:cNvSpPr>
            <a:spLocks noGrp="1"/>
          </p:cNvSpPr>
          <p:nvPr>
            <p:ph type="body" sz="quarter" idx="14"/>
          </p:nvPr>
        </p:nvSpPr>
        <p:spPr>
          <a:xfrm>
            <a:off x="7999413" y="3568700"/>
            <a:ext cx="3565524" cy="1731963"/>
          </a:xfrm>
        </p:spPr>
        <p:txBody>
          <a:bodyPr>
            <a:noAutofit/>
          </a:bodyPr>
          <a:lstStyle>
            <a:lvl1pPr>
              <a:buNone/>
              <a:defRPr sz="2000"/>
            </a:lvl1pPr>
            <a:lvl2pPr>
              <a:buNone/>
              <a:defRPr sz="2000"/>
            </a:lvl2pPr>
            <a:lvl3pPr>
              <a:buNone/>
              <a:defRPr sz="2000"/>
            </a:lvl3pPr>
            <a:lvl4pPr>
              <a:buNone/>
              <a:defRPr sz="2000"/>
            </a:lvl4pPr>
            <a:lvl5pPr>
              <a:buNone/>
              <a:defRPr sz="2000"/>
            </a:lvl5pPr>
          </a:lstStyle>
          <a:p>
            <a:pPr lvl="0"/>
            <a:r>
              <a:rPr lang="en-US"/>
              <a:t>Click to edit Master text styles</a:t>
            </a:r>
          </a:p>
        </p:txBody>
      </p:sp>
    </p:spTree>
    <p:extLst>
      <p:ext uri="{BB962C8B-B14F-4D97-AF65-F5344CB8AC3E}">
        <p14:creationId xmlns:p14="http://schemas.microsoft.com/office/powerpoint/2010/main" val="600948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Content 3 column">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p:nvPr/>
        </p:nvGrpSpPr>
        <p:grpSpPr>
          <a:xfrm>
            <a:off x="137931" y="5260967"/>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9" name="Freeform: Shape 18">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ChangeAspect="1"/>
          </p:cNvSpPr>
          <p:nvPr/>
        </p:nvSpPr>
        <p:spPr>
          <a:xfrm rot="2700000">
            <a:off x="10834944" y="17126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p:nvPr/>
        </p:nvSpPr>
        <p:spPr>
          <a:xfrm rot="8100000">
            <a:off x="10849344" y="51834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Title 1">
            <a:extLst>
              <a:ext uri="{FF2B5EF4-FFF2-40B4-BE49-F238E27FC236}">
                <a16:creationId xmlns:a16="http://schemas.microsoft.com/office/drawing/2014/main" id="{EBCCE83C-72C8-4181-8D03-7CFB23A6FF2D}"/>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US" sz="4800" dirty="0"/>
            </a:lvl1pPr>
          </a:lstStyle>
          <a:p>
            <a:pPr lvl="0">
              <a:lnSpc>
                <a:spcPct val="100000"/>
              </a:lnSpc>
            </a:pPr>
            <a:r>
              <a:rPr lang="en-US"/>
              <a:t>Click to edit Master title style</a:t>
            </a:r>
            <a:endParaRPr lang="en-US" dirty="0"/>
          </a:p>
        </p:txBody>
      </p:sp>
      <p:sp>
        <p:nvSpPr>
          <p:cNvPr id="16" name="Text Placeholder 2">
            <a:extLst>
              <a:ext uri="{FF2B5EF4-FFF2-40B4-BE49-F238E27FC236}">
                <a16:creationId xmlns:a16="http://schemas.microsoft.com/office/drawing/2014/main" id="{C6FCDFCC-38D1-43A4-918F-491DBA6B2CF6}"/>
              </a:ext>
            </a:extLst>
          </p:cNvPr>
          <p:cNvSpPr>
            <a:spLocks noGrp="1"/>
          </p:cNvSpPr>
          <p:nvPr>
            <p:ph type="body" idx="1"/>
          </p:nvPr>
        </p:nvSpPr>
        <p:spPr>
          <a:xfrm>
            <a:off x="550864" y="1731375"/>
            <a:ext cx="3563936" cy="535354"/>
          </a:xfrm>
        </p:spPr>
        <p:txBody>
          <a:bodyPr anchor="b">
            <a:noAutofit/>
          </a:bodyPr>
          <a:lstStyle>
            <a:lvl1pPr marL="0" indent="0">
              <a:buNone/>
              <a:defRPr sz="20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3">
            <a:extLst>
              <a:ext uri="{FF2B5EF4-FFF2-40B4-BE49-F238E27FC236}">
                <a16:creationId xmlns:a16="http://schemas.microsoft.com/office/drawing/2014/main" id="{8A9CB740-8581-4D62-8481-7ECBBEDA7219}"/>
              </a:ext>
            </a:extLst>
          </p:cNvPr>
          <p:cNvSpPr>
            <a:spLocks noGrp="1"/>
          </p:cNvSpPr>
          <p:nvPr>
            <p:ph sz="half" idx="2"/>
          </p:nvPr>
        </p:nvSpPr>
        <p:spPr>
          <a:xfrm>
            <a:off x="559476" y="2432304"/>
            <a:ext cx="3563936" cy="3515555"/>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4">
            <a:extLst>
              <a:ext uri="{FF2B5EF4-FFF2-40B4-BE49-F238E27FC236}">
                <a16:creationId xmlns:a16="http://schemas.microsoft.com/office/drawing/2014/main" id="{AB16E493-D962-46EC-BBB8-D7E68A640438}"/>
              </a:ext>
            </a:extLst>
          </p:cNvPr>
          <p:cNvSpPr>
            <a:spLocks noGrp="1"/>
          </p:cNvSpPr>
          <p:nvPr>
            <p:ph type="body" sz="quarter" idx="13"/>
          </p:nvPr>
        </p:nvSpPr>
        <p:spPr>
          <a:xfrm>
            <a:off x="4341573" y="1731375"/>
            <a:ext cx="3566160" cy="535354"/>
          </a:xfrm>
        </p:spPr>
        <p:txBody>
          <a:bodyPr vert="horz" wrap="square" lIns="0" tIns="0" rIns="0" bIns="0" rtlCol="0" anchor="b">
            <a:noAutofit/>
          </a:bodyPr>
          <a:lstStyle>
            <a:lvl1pPr>
              <a:buNone/>
              <a:defRPr lang="en-US" sz="2000" b="0" cap="all" spc="200" baseline="0" dirty="0">
                <a:solidFill>
                  <a:schemeClr val="tx1"/>
                </a:solidFill>
              </a:defRPr>
            </a:lvl1pPr>
          </a:lstStyle>
          <a:p>
            <a:pPr marL="228600" lvl="0" indent="-228600"/>
            <a:r>
              <a:rPr lang="en-US"/>
              <a:t>Click to edit Master text styles</a:t>
            </a:r>
          </a:p>
        </p:txBody>
      </p:sp>
      <p:sp>
        <p:nvSpPr>
          <p:cNvPr id="23" name="Content Placeholder 5">
            <a:extLst>
              <a:ext uri="{FF2B5EF4-FFF2-40B4-BE49-F238E27FC236}">
                <a16:creationId xmlns:a16="http://schemas.microsoft.com/office/drawing/2014/main" id="{88CC7C67-1BA6-42A6-B9D3-8EDF70A3DB38}"/>
              </a:ext>
            </a:extLst>
          </p:cNvPr>
          <p:cNvSpPr>
            <a:spLocks noGrp="1"/>
          </p:cNvSpPr>
          <p:nvPr>
            <p:ph sz="quarter" idx="14"/>
          </p:nvPr>
        </p:nvSpPr>
        <p:spPr>
          <a:xfrm>
            <a:off x="4341573" y="2427370"/>
            <a:ext cx="3508755" cy="3515555"/>
          </a:xfrm>
        </p:spPr>
        <p:txBody>
          <a:bodyPr>
            <a:noAutofit/>
          </a:bodyPr>
          <a:lstStyle>
            <a:lvl1pPr>
              <a:defRPr sz="1700"/>
            </a:lvl1pPr>
            <a:lvl2pPr>
              <a:defRPr sz="1700"/>
            </a:lvl2pPr>
            <a:lvl3pPr>
              <a:defRPr sz="1700"/>
            </a:lvl3pPr>
            <a:lvl4pPr>
              <a:defRPr sz="1700"/>
            </a:lvl4pPr>
            <a:lvl5pP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4">
            <a:extLst>
              <a:ext uri="{FF2B5EF4-FFF2-40B4-BE49-F238E27FC236}">
                <a16:creationId xmlns:a16="http://schemas.microsoft.com/office/drawing/2014/main" id="{C17092A6-D0E6-4EF2-B3B8-AE35438D4D77}"/>
              </a:ext>
            </a:extLst>
          </p:cNvPr>
          <p:cNvSpPr>
            <a:spLocks noGrp="1"/>
          </p:cNvSpPr>
          <p:nvPr>
            <p:ph type="body" sz="quarter" idx="3" hasCustomPrompt="1"/>
          </p:nvPr>
        </p:nvSpPr>
        <p:spPr>
          <a:xfrm>
            <a:off x="8139659" y="1731375"/>
            <a:ext cx="3566160" cy="535354"/>
          </a:xfrm>
        </p:spPr>
        <p:txBody>
          <a:bodyPr vert="horz" wrap="square" lIns="0" tIns="0" rIns="0" bIns="0" rtlCol="0" anchor="b">
            <a:noAutofit/>
          </a:bodyPr>
          <a:lstStyle>
            <a:lvl1pPr>
              <a:buNone/>
              <a:defRPr lang="en-US" sz="2000" b="0" cap="all" spc="200" baseline="0" dirty="0">
                <a:solidFill>
                  <a:schemeClr val="tx1"/>
                </a:solidFill>
              </a:defRPr>
            </a:lvl1pPr>
          </a:lstStyle>
          <a:p>
            <a:pPr marL="228600" lvl="0" indent="-228600"/>
            <a:r>
              <a:rPr lang="en-US" dirty="0"/>
              <a:t>Click to EDIT</a:t>
            </a:r>
          </a:p>
        </p:txBody>
      </p:sp>
      <p:sp>
        <p:nvSpPr>
          <p:cNvPr id="21" name="Content Placeholder 5">
            <a:extLst>
              <a:ext uri="{FF2B5EF4-FFF2-40B4-BE49-F238E27FC236}">
                <a16:creationId xmlns:a16="http://schemas.microsoft.com/office/drawing/2014/main" id="{4534254A-2561-400F-87CB-18A8D3538124}"/>
              </a:ext>
            </a:extLst>
          </p:cNvPr>
          <p:cNvSpPr>
            <a:spLocks noGrp="1"/>
          </p:cNvSpPr>
          <p:nvPr>
            <p:ph sz="quarter" idx="4"/>
          </p:nvPr>
        </p:nvSpPr>
        <p:spPr>
          <a:xfrm>
            <a:off x="8139659" y="2427370"/>
            <a:ext cx="3508755" cy="3515555"/>
          </a:xfrm>
        </p:spPr>
        <p:txBody>
          <a:bodyPr>
            <a:noAutofit/>
          </a:bodyPr>
          <a:lstStyle>
            <a:lvl1pPr>
              <a:defRPr sz="1700"/>
            </a:lvl1pPr>
            <a:lvl2pPr>
              <a:defRPr sz="1700"/>
            </a:lvl2pPr>
            <a:lvl3pPr>
              <a:defRPr sz="1700"/>
            </a:lvl3pPr>
            <a:lvl4pPr>
              <a:defRPr sz="1700"/>
            </a:lvl4pPr>
            <a:lvl5pP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22852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Summar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949202B-67AE-417A-A336-DF5257FFDCF0}"/>
              </a:ext>
            </a:extLst>
          </p:cNvPr>
          <p:cNvSpPr>
            <a:spLocks noGrp="1"/>
          </p:cNvSpPr>
          <p:nvPr>
            <p:ph type="title"/>
          </p:nvPr>
        </p:nvSpPr>
        <p:spPr>
          <a:xfrm>
            <a:off x="550863" y="4508500"/>
            <a:ext cx="4500562" cy="1562959"/>
          </a:xfrm>
        </p:spPr>
        <p:txBody>
          <a:bodyPr wrap="square" anchor="t" anchorCtr="0">
            <a:noAutofit/>
          </a:bodyPr>
          <a:lstStyle/>
          <a:p>
            <a:r>
              <a:rPr lang="en-US"/>
              <a:t>Click to edit Master title style</a:t>
            </a:r>
          </a:p>
        </p:txBody>
      </p:sp>
      <p:sp>
        <p:nvSpPr>
          <p:cNvPr id="10" name="Picture Placeholder 9">
            <a:extLst>
              <a:ext uri="{FF2B5EF4-FFF2-40B4-BE49-F238E27FC236}">
                <a16:creationId xmlns:a16="http://schemas.microsoft.com/office/drawing/2014/main" id="{1786D546-2834-435F-950F-DCEFE654B3B1}"/>
              </a:ext>
            </a:extLst>
          </p:cNvPr>
          <p:cNvSpPr>
            <a:spLocks noGrp="1"/>
          </p:cNvSpPr>
          <p:nvPr>
            <p:ph type="pic" sz="quarter" idx="13"/>
          </p:nvPr>
        </p:nvSpPr>
        <p:spPr>
          <a:xfrm>
            <a:off x="0" y="0"/>
            <a:ext cx="12192000" cy="3776472"/>
          </a:xfrm>
          <a:solidFill>
            <a:schemeClr val="accent5"/>
          </a:solidFill>
        </p:spPr>
        <p:txBody>
          <a:bodyPr>
            <a:noAutofit/>
          </a:bodyPr>
          <a:lstStyle/>
          <a:p>
            <a:r>
              <a:rPr lang="en-US"/>
              <a:t>Click icon to add picture</a:t>
            </a:r>
          </a:p>
        </p:txBody>
      </p:sp>
      <p:sp>
        <p:nvSpPr>
          <p:cNvPr id="7" name="Content Placeholder 6">
            <a:extLst>
              <a:ext uri="{FF2B5EF4-FFF2-40B4-BE49-F238E27FC236}">
                <a16:creationId xmlns:a16="http://schemas.microsoft.com/office/drawing/2014/main" id="{3BD763BD-EAC5-4DB8-81AF-9743BB6A9576}"/>
              </a:ext>
            </a:extLst>
          </p:cNvPr>
          <p:cNvSpPr>
            <a:spLocks noGrp="1"/>
          </p:cNvSpPr>
          <p:nvPr>
            <p:ph sz="quarter" idx="15"/>
          </p:nvPr>
        </p:nvSpPr>
        <p:spPr>
          <a:xfrm>
            <a:off x="5262411" y="4508500"/>
            <a:ext cx="6221412" cy="1563688"/>
          </a:xfrm>
        </p:spPr>
        <p:txBody>
          <a:bodyPr>
            <a:noAutofit/>
          </a:bodyPr>
          <a:lstStyle>
            <a:lvl1pPr marL="0" indent="0">
              <a:buNone/>
              <a:defRPr sz="2000"/>
            </a:lvl1pPr>
            <a:lvl2pPr>
              <a:buNone/>
              <a:defRPr sz="1900"/>
            </a:lvl2pPr>
            <a:lvl3pPr>
              <a:buNone/>
              <a:defRPr sz="1900"/>
            </a:lvl3pPr>
            <a:lvl4pPr>
              <a:buNone/>
              <a:defRPr sz="1900"/>
            </a:lvl4pPr>
            <a:lvl5pPr>
              <a:buNone/>
              <a:defRPr sz="1900"/>
            </a:lvl5pPr>
          </a:lstStyle>
          <a:p>
            <a:pPr lvl="0"/>
            <a:r>
              <a:rPr lang="en-US"/>
              <a:t>Click to edit Master text styles</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8" name="Oval 7">
            <a:extLst>
              <a:ext uri="{FF2B5EF4-FFF2-40B4-BE49-F238E27FC236}">
                <a16:creationId xmlns:a16="http://schemas.microsoft.com/office/drawing/2014/main" id="{446AF837-10C6-44A5-B8D6-960A57487B43}"/>
              </a:ext>
              <a:ext uri="{C183D7F6-B498-43B3-948B-1728B52AA6E4}">
                <adec:decorative xmlns:adec="http://schemas.microsoft.com/office/drawing/2017/decorative" val="1"/>
              </a:ext>
            </a:extLst>
          </p:cNvPr>
          <p:cNvSpPr>
            <a:spLocks noChangeAspect="1"/>
          </p:cNvSpPr>
          <p:nvPr userDrawn="1"/>
        </p:nvSpPr>
        <p:spPr>
          <a:xfrm>
            <a:off x="1225773" y="385222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425477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Closing">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97246E34-E6EE-4BF3-A0D3-A20868B5A594}"/>
              </a:ext>
            </a:extLst>
          </p:cNvPr>
          <p:cNvSpPr>
            <a:spLocks noGrp="1"/>
          </p:cNvSpPr>
          <p:nvPr>
            <p:ph type="ctrTitle"/>
          </p:nvPr>
        </p:nvSpPr>
        <p:spPr>
          <a:xfrm>
            <a:off x="550863" y="549275"/>
            <a:ext cx="5437187" cy="2986234"/>
          </a:xfrm>
        </p:spPr>
        <p:txBody>
          <a:bodyPr anchor="b" anchorCtr="0">
            <a:noAutofit/>
          </a:bodyPr>
          <a:lstStyle/>
          <a:p>
            <a:r>
              <a:rPr lang="en-US"/>
              <a:t>Click to edit Master title style</a:t>
            </a:r>
            <a:endParaRPr lang="en-US" dirty="0"/>
          </a:p>
        </p:txBody>
      </p:sp>
      <p:sp>
        <p:nvSpPr>
          <p:cNvPr id="31" name="Subtitle 2">
            <a:extLst>
              <a:ext uri="{FF2B5EF4-FFF2-40B4-BE49-F238E27FC236}">
                <a16:creationId xmlns:a16="http://schemas.microsoft.com/office/drawing/2014/main" id="{45BE5FFB-47D1-4474-B6CA-C3C936DF285E}"/>
              </a:ext>
            </a:extLst>
          </p:cNvPr>
          <p:cNvSpPr>
            <a:spLocks noGrp="1"/>
          </p:cNvSpPr>
          <p:nvPr>
            <p:ph type="subTitle" idx="1"/>
          </p:nvPr>
        </p:nvSpPr>
        <p:spPr>
          <a:xfrm>
            <a:off x="550863" y="3827610"/>
            <a:ext cx="5437187" cy="2265216"/>
          </a:xfrm>
        </p:spPr>
        <p:txBody>
          <a:bodyPr>
            <a:noAutofit/>
          </a:bodyPr>
          <a:lstStyle>
            <a:lvl1pPr>
              <a:buNone/>
              <a:defRPr sz="2400"/>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
        <p:nvSpPr>
          <p:cNvPr id="40" name="Picture Placeholder 39">
            <a:extLst>
              <a:ext uri="{FF2B5EF4-FFF2-40B4-BE49-F238E27FC236}">
                <a16:creationId xmlns:a16="http://schemas.microsoft.com/office/drawing/2014/main" id="{008D9209-1A62-4AC3-BF92-94348A9BC06B}"/>
              </a:ext>
            </a:extLst>
          </p:cNvPr>
          <p:cNvSpPr>
            <a:spLocks noGrp="1"/>
          </p:cNvSpPr>
          <p:nvPr>
            <p:ph type="pic" sz="quarter" idx="15"/>
          </p:nvPr>
        </p:nvSpPr>
        <p:spPr>
          <a:xfrm>
            <a:off x="6556248" y="548640"/>
            <a:ext cx="5084064" cy="2880360"/>
          </a:xfrm>
          <a:solidFill>
            <a:schemeClr val="accent5"/>
          </a:solidFill>
        </p:spPr>
        <p:txBody>
          <a:bodyPr>
            <a:noAutofit/>
          </a:bodyPr>
          <a:lstStyle/>
          <a:p>
            <a:r>
              <a:rPr lang="en-US"/>
              <a:t>Click icon to add picture</a:t>
            </a:r>
            <a:endParaRPr lang="en-US" dirty="0"/>
          </a:p>
        </p:txBody>
      </p:sp>
      <p:sp>
        <p:nvSpPr>
          <p:cNvPr id="42" name="Picture Placeholder 41">
            <a:extLst>
              <a:ext uri="{FF2B5EF4-FFF2-40B4-BE49-F238E27FC236}">
                <a16:creationId xmlns:a16="http://schemas.microsoft.com/office/drawing/2014/main" id="{FADBFB6B-1787-4549-91B6-D748C66B13C6}"/>
              </a:ext>
            </a:extLst>
          </p:cNvPr>
          <p:cNvSpPr>
            <a:spLocks noGrp="1"/>
          </p:cNvSpPr>
          <p:nvPr>
            <p:ph type="pic" sz="quarter" idx="16"/>
          </p:nvPr>
        </p:nvSpPr>
        <p:spPr>
          <a:xfrm>
            <a:off x="6556248" y="3429000"/>
            <a:ext cx="5084064" cy="2880360"/>
          </a:xfrm>
          <a:solidFill>
            <a:schemeClr val="accent5"/>
          </a:solidFill>
        </p:spPr>
        <p:txBody>
          <a:bodyPr>
            <a:noAutofit/>
          </a:bodyPr>
          <a:lstStyle/>
          <a:p>
            <a:r>
              <a:rPr lang="en-US"/>
              <a:t>Click icon to add picture</a:t>
            </a:r>
          </a:p>
        </p:txBody>
      </p:sp>
      <p:grpSp>
        <p:nvGrpSpPr>
          <p:cNvPr id="43" name="Group 42">
            <a:extLst>
              <a:ext uri="{FF2B5EF4-FFF2-40B4-BE49-F238E27FC236}">
                <a16:creationId xmlns:a16="http://schemas.microsoft.com/office/drawing/2014/main" id="{06966E3E-9B30-4375-AC9A-23256CC87D25}"/>
              </a:ext>
              <a:ext uri="{C183D7F6-B498-43B3-948B-1728B52AA6E4}">
                <adec:decorative xmlns:adec="http://schemas.microsoft.com/office/drawing/2017/decorative" val="1"/>
              </a:ext>
            </a:extLst>
          </p:cNvPr>
          <p:cNvGrpSpPr/>
          <p:nvPr userDrawn="1"/>
        </p:nvGrpSpPr>
        <p:grpSpPr>
          <a:xfrm>
            <a:off x="11161347" y="125399"/>
            <a:ext cx="1404698" cy="1155641"/>
            <a:chOff x="11161347" y="125399"/>
            <a:chExt cx="1404698" cy="1155641"/>
          </a:xfrm>
        </p:grpSpPr>
        <p:sp>
          <p:nvSpPr>
            <p:cNvPr id="44" name="Freeform: Shape 43">
              <a:extLst>
                <a:ext uri="{FF2B5EF4-FFF2-40B4-BE49-F238E27FC236}">
                  <a16:creationId xmlns:a16="http://schemas.microsoft.com/office/drawing/2014/main" id="{4EBBC5A2-A37E-47DF-9230-9A75067F1883}"/>
                </a:ext>
              </a:extLst>
            </p:cNvPr>
            <p:cNvSpPr>
              <a:spLocks noChangeAspect="1"/>
            </p:cNvSpPr>
            <p:nvPr/>
          </p:nvSpPr>
          <p:spPr>
            <a:xfrm rot="18900000">
              <a:off x="11161347" y="125399"/>
              <a:ext cx="1341675" cy="926985"/>
            </a:xfrm>
            <a:custGeom>
              <a:avLst/>
              <a:gdLst>
                <a:gd name="connsiteX0" fmla="*/ 1049126 w 1341675"/>
                <a:gd name="connsiteY0" fmla="*/ 8962 h 926985"/>
                <a:gd name="connsiteX1" fmla="*/ 1341675 w 1341675"/>
                <a:gd name="connsiteY1" fmla="*/ 301511 h 926985"/>
                <a:gd name="connsiteX2" fmla="*/ 1130649 w 1341675"/>
                <a:gd name="connsiteY2" fmla="*/ 512537 h 926985"/>
                <a:gd name="connsiteX3" fmla="*/ 1107397 w 1341675"/>
                <a:gd name="connsiteY3" fmla="*/ 499917 h 926985"/>
                <a:gd name="connsiteX4" fmla="*/ 926985 w 1341675"/>
                <a:gd name="connsiteY4" fmla="*/ 463493 h 926985"/>
                <a:gd name="connsiteX5" fmla="*/ 463493 w 1341675"/>
                <a:gd name="connsiteY5" fmla="*/ 926985 h 926985"/>
                <a:gd name="connsiteX6" fmla="*/ 0 w 1341675"/>
                <a:gd name="connsiteY6" fmla="*/ 926985 h 926985"/>
                <a:gd name="connsiteX7" fmla="*/ 926985 w 1341675"/>
                <a:gd name="connsiteY7" fmla="*/ 0 h 926985"/>
                <a:gd name="connsiteX8" fmla="*/ 1021763 w 1341675"/>
                <a:gd name="connsiteY8" fmla="*/ 4786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675" h="926985">
                  <a:moveTo>
                    <a:pt x="1049126" y="8962"/>
                  </a:moveTo>
                  <a:lnTo>
                    <a:pt x="1341675" y="301511"/>
                  </a:lnTo>
                  <a:lnTo>
                    <a:pt x="1130649" y="512537"/>
                  </a:lnTo>
                  <a:lnTo>
                    <a:pt x="1107397" y="499917"/>
                  </a:lnTo>
                  <a:cubicBezTo>
                    <a:pt x="1051945" y="476462"/>
                    <a:pt x="990979" y="463493"/>
                    <a:pt x="926985" y="463493"/>
                  </a:cubicBezTo>
                  <a:cubicBezTo>
                    <a:pt x="671005" y="463493"/>
                    <a:pt x="463493" y="671005"/>
                    <a:pt x="463493" y="926985"/>
                  </a:cubicBezTo>
                  <a:lnTo>
                    <a:pt x="0" y="926985"/>
                  </a:lnTo>
                  <a:cubicBezTo>
                    <a:pt x="0" y="415026"/>
                    <a:pt x="415025" y="0"/>
                    <a:pt x="926985" y="0"/>
                  </a:cubicBezTo>
                  <a:cubicBezTo>
                    <a:pt x="958982" y="0"/>
                    <a:pt x="990601" y="1621"/>
                    <a:pt x="1021763" y="4786"/>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45" name="Oval 44">
              <a:extLst>
                <a:ext uri="{FF2B5EF4-FFF2-40B4-BE49-F238E27FC236}">
                  <a16:creationId xmlns:a16="http://schemas.microsoft.com/office/drawing/2014/main" id="{11781B9A-C230-4FFC-90A8-E0571B1DEDA7}"/>
                </a:ext>
              </a:extLst>
            </p:cNvPr>
            <p:cNvSpPr/>
            <p:nvPr/>
          </p:nvSpPr>
          <p:spPr>
            <a:xfrm rot="2700000">
              <a:off x="11798454" y="994196"/>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Freeform: Shape 45">
              <a:extLst>
                <a:ext uri="{FF2B5EF4-FFF2-40B4-BE49-F238E27FC236}">
                  <a16:creationId xmlns:a16="http://schemas.microsoft.com/office/drawing/2014/main" id="{3295925C-3570-40F1-B3CE-07D947ED4643}"/>
                </a:ext>
              </a:extLst>
            </p:cNvPr>
            <p:cNvSpPr>
              <a:spLocks noChangeAspect="1"/>
            </p:cNvSpPr>
            <p:nvPr/>
          </p:nvSpPr>
          <p:spPr>
            <a:xfrm rot="18900000">
              <a:off x="11228590" y="129580"/>
              <a:ext cx="1337455" cy="1042921"/>
            </a:xfrm>
            <a:custGeom>
              <a:avLst/>
              <a:gdLst>
                <a:gd name="connsiteX0" fmla="*/ 1084058 w 1337455"/>
                <a:gd name="connsiteY0" fmla="*/ 16081 h 1042921"/>
                <a:gd name="connsiteX1" fmla="*/ 1337455 w 1337455"/>
                <a:gd name="connsiteY1" fmla="*/ 269477 h 1042921"/>
                <a:gd name="connsiteX2" fmla="*/ 1060775 w 1337455"/>
                <a:gd name="connsiteY2" fmla="*/ 546158 h 1042921"/>
                <a:gd name="connsiteX3" fmla="*/ 1020394 w 1337455"/>
                <a:gd name="connsiteY3" fmla="*/ 532055 h 1042921"/>
                <a:gd name="connsiteX4" fmla="*/ 926985 w 1337455"/>
                <a:gd name="connsiteY4" fmla="*/ 521461 h 1042921"/>
                <a:gd name="connsiteX5" fmla="*/ 463492 w 1337455"/>
                <a:gd name="connsiteY5" fmla="*/ 1042921 h 1042921"/>
                <a:gd name="connsiteX6" fmla="*/ 0 w 1337455"/>
                <a:gd name="connsiteY6" fmla="*/ 1042921 h 1042921"/>
                <a:gd name="connsiteX7" fmla="*/ 926984 w 1337455"/>
                <a:gd name="connsiteY7" fmla="*/ 0 h 1042921"/>
                <a:gd name="connsiteX8" fmla="*/ 1021763 w 1337455"/>
                <a:gd name="connsiteY8" fmla="*/ 5384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455" h="1042921">
                  <a:moveTo>
                    <a:pt x="1084058" y="16081"/>
                  </a:moveTo>
                  <a:lnTo>
                    <a:pt x="1337455" y="269477"/>
                  </a:lnTo>
                  <a:lnTo>
                    <a:pt x="1060775" y="546158"/>
                  </a:lnTo>
                  <a:lnTo>
                    <a:pt x="1020394" y="532055"/>
                  </a:lnTo>
                  <a:cubicBezTo>
                    <a:pt x="990222" y="525109"/>
                    <a:pt x="958982" y="521461"/>
                    <a:pt x="926985" y="521461"/>
                  </a:cubicBezTo>
                  <a:cubicBezTo>
                    <a:pt x="671005" y="521461"/>
                    <a:pt x="463493" y="754927"/>
                    <a:pt x="463492" y="1042921"/>
                  </a:cubicBezTo>
                  <a:lnTo>
                    <a:pt x="0" y="1042921"/>
                  </a:lnTo>
                  <a:cubicBezTo>
                    <a:pt x="0" y="466932"/>
                    <a:pt x="415025" y="0"/>
                    <a:pt x="926984" y="0"/>
                  </a:cubicBezTo>
                  <a:cubicBezTo>
                    <a:pt x="958982" y="0"/>
                    <a:pt x="990600" y="1824"/>
                    <a:pt x="1021763" y="5384"/>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grpSp>
        <p:nvGrpSpPr>
          <p:cNvPr id="15" name="Group 14">
            <a:extLst>
              <a:ext uri="{FF2B5EF4-FFF2-40B4-BE49-F238E27FC236}">
                <a16:creationId xmlns:a16="http://schemas.microsoft.com/office/drawing/2014/main" id="{394664AE-6DC5-428F-9AC4-5A8F67571F72}"/>
              </a:ext>
              <a:ext uri="{C183D7F6-B498-43B3-948B-1728B52AA6E4}">
                <adec:decorative xmlns:adec="http://schemas.microsoft.com/office/drawing/2017/decorative" val="1"/>
              </a:ext>
            </a:extLst>
          </p:cNvPr>
          <p:cNvGrpSpPr/>
          <p:nvPr userDrawn="1"/>
        </p:nvGrpSpPr>
        <p:grpSpPr>
          <a:xfrm>
            <a:off x="594036" y="5610392"/>
            <a:ext cx="667802" cy="631474"/>
            <a:chOff x="10478914" y="1506691"/>
            <a:chExt cx="667802" cy="631474"/>
          </a:xfrm>
        </p:grpSpPr>
        <p:sp>
          <p:nvSpPr>
            <p:cNvPr id="16" name="Freeform: Shape 15">
              <a:extLst>
                <a:ext uri="{FF2B5EF4-FFF2-40B4-BE49-F238E27FC236}">
                  <a16:creationId xmlns:a16="http://schemas.microsoft.com/office/drawing/2014/main" id="{8288F304-7DF7-42FB-BD6F-D575128A1DDE}"/>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104835D9-7DE9-4DDD-A6C2-1C526822700A}"/>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7" name="Oval 16">
            <a:extLst>
              <a:ext uri="{FF2B5EF4-FFF2-40B4-BE49-F238E27FC236}">
                <a16:creationId xmlns:a16="http://schemas.microsoft.com/office/drawing/2014/main" id="{83C43C1C-00B3-40E0-B073-B8C56206D07D}"/>
              </a:ext>
              <a:ext uri="{C183D7F6-B498-43B3-948B-1728B52AA6E4}">
                <adec:decorative xmlns:adec="http://schemas.microsoft.com/office/drawing/2017/decorative" val="1"/>
              </a:ext>
            </a:extLst>
          </p:cNvPr>
          <p:cNvSpPr>
            <a:spLocks noChangeAspect="1"/>
          </p:cNvSpPr>
          <p:nvPr userDrawn="1"/>
        </p:nvSpPr>
        <p:spPr>
          <a:xfrm>
            <a:off x="5303845" y="5427212"/>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727319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Autofit/>
          </a:bodyPr>
          <a:lstStyle>
            <a:lvl1pPr algn="l">
              <a:lnSpc>
                <a:spcPct val="100000"/>
              </a:lnSpc>
              <a:defRPr sz="6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3412362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noAutofit/>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617165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858332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Autofit/>
          </a:bodyPr>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983562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0923D16-1EC5-4C17-ABA8-B13A1256B36F}"/>
              </a:ext>
            </a:extLst>
          </p:cNvPr>
          <p:cNvSpPr>
            <a:spLocks noGrp="1"/>
          </p:cNvSpPr>
          <p:nvPr>
            <p:ph type="title" hasCustomPrompt="1"/>
          </p:nvPr>
        </p:nvSpPr>
        <p:spPr>
          <a:xfrm>
            <a:off x="550864" y="549275"/>
            <a:ext cx="3565524" cy="1997855"/>
          </a:xfrm>
        </p:spPr>
        <p:txBody>
          <a:bodyPr wrap="square" anchor="b" anchorCtr="0">
            <a:noAutofit/>
          </a:bodyPr>
          <a:lstStyle>
            <a:lvl1pPr>
              <a:defRPr/>
            </a:lvl1pPr>
          </a:lstStyle>
          <a:p>
            <a:r>
              <a:rPr lang="en-US" dirty="0"/>
              <a:t>Click to add title</a:t>
            </a:r>
          </a:p>
        </p:txBody>
      </p:sp>
      <p:sp>
        <p:nvSpPr>
          <p:cNvPr id="7" name="Content Placeholder 2">
            <a:extLst>
              <a:ext uri="{FF2B5EF4-FFF2-40B4-BE49-F238E27FC236}">
                <a16:creationId xmlns:a16="http://schemas.microsoft.com/office/drawing/2014/main" id="{50294D8B-CF64-4C26-8C78-57A375E7D33B}"/>
              </a:ext>
            </a:extLst>
          </p:cNvPr>
          <p:cNvSpPr>
            <a:spLocks noGrp="1"/>
          </p:cNvSpPr>
          <p:nvPr>
            <p:ph idx="1" hasCustomPrompt="1"/>
          </p:nvPr>
        </p:nvSpPr>
        <p:spPr>
          <a:xfrm>
            <a:off x="550863" y="2677306"/>
            <a:ext cx="3565525" cy="3415519"/>
          </a:xfrm>
        </p:spPr>
        <p:txBody>
          <a:bodyPr anchor="t" anchorCtr="0">
            <a:noAutofit/>
          </a:bodyPr>
          <a:lstStyle>
            <a:lvl1pPr>
              <a:buNone/>
              <a:defRPr/>
            </a:lvl1pPr>
          </a:lstStyle>
          <a:p>
            <a:pPr>
              <a:lnSpc>
                <a:spcPct val="120000"/>
              </a:lnSpc>
            </a:pPr>
            <a:r>
              <a:rPr lang="en-US" sz="1600" dirty="0"/>
              <a:t>Click to add text</a:t>
            </a:r>
          </a:p>
        </p:txBody>
      </p:sp>
      <p:sp>
        <p:nvSpPr>
          <p:cNvPr id="17" name="Picture Placeholder 16">
            <a:extLst>
              <a:ext uri="{FF2B5EF4-FFF2-40B4-BE49-F238E27FC236}">
                <a16:creationId xmlns:a16="http://schemas.microsoft.com/office/drawing/2014/main" id="{67BCF456-426F-435B-8DF0-A32A44F5A889}"/>
              </a:ext>
            </a:extLst>
          </p:cNvPr>
          <p:cNvSpPr>
            <a:spLocks noGrp="1"/>
          </p:cNvSpPr>
          <p:nvPr>
            <p:ph type="pic" sz="quarter" idx="13"/>
          </p:nvPr>
        </p:nvSpPr>
        <p:spPr>
          <a:xfrm>
            <a:off x="5208928" y="1596771"/>
            <a:ext cx="3448558" cy="3448558"/>
          </a:xfrm>
          <a:custGeom>
            <a:avLst/>
            <a:gdLst>
              <a:gd name="connsiteX0" fmla="*/ 1724279 w 3448558"/>
              <a:gd name="connsiteY0" fmla="*/ 0 h 3448558"/>
              <a:gd name="connsiteX1" fmla="*/ 3448558 w 3448558"/>
              <a:gd name="connsiteY1" fmla="*/ 1724279 h 3448558"/>
              <a:gd name="connsiteX2" fmla="*/ 1724279 w 3448558"/>
              <a:gd name="connsiteY2" fmla="*/ 3448558 h 3448558"/>
              <a:gd name="connsiteX3" fmla="*/ 0 w 3448558"/>
              <a:gd name="connsiteY3" fmla="*/ 1724279 h 3448558"/>
              <a:gd name="connsiteX4" fmla="*/ 1724279 w 3448558"/>
              <a:gd name="connsiteY4" fmla="*/ 0 h 344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558" h="3448558">
                <a:moveTo>
                  <a:pt x="1724279" y="0"/>
                </a:moveTo>
                <a:cubicBezTo>
                  <a:pt x="2676572" y="0"/>
                  <a:pt x="3448558" y="771986"/>
                  <a:pt x="3448558" y="1724279"/>
                </a:cubicBezTo>
                <a:cubicBezTo>
                  <a:pt x="3448558" y="2676572"/>
                  <a:pt x="2676572" y="3448558"/>
                  <a:pt x="1724279" y="3448558"/>
                </a:cubicBezTo>
                <a:cubicBezTo>
                  <a:pt x="771986" y="3448558"/>
                  <a:pt x="0" y="2676572"/>
                  <a:pt x="0" y="1724279"/>
                </a:cubicBezTo>
                <a:cubicBezTo>
                  <a:pt x="0" y="771986"/>
                  <a:pt x="771986" y="0"/>
                  <a:pt x="1724279" y="0"/>
                </a:cubicBezTo>
                <a:close/>
              </a:path>
            </a:pathLst>
          </a:custGeom>
          <a:solidFill>
            <a:schemeClr val="accent5"/>
          </a:solidFill>
        </p:spPr>
        <p:txBody>
          <a:bodyPr wrap="square">
            <a:noAutofit/>
          </a:bodyPr>
          <a:lstStyle/>
          <a:p>
            <a:r>
              <a:rPr lang="en-US"/>
              <a:t>Click icon to add picture</a:t>
            </a:r>
          </a:p>
        </p:txBody>
      </p:sp>
      <p:sp>
        <p:nvSpPr>
          <p:cNvPr id="22" name="Picture Placeholder 21">
            <a:extLst>
              <a:ext uri="{FF2B5EF4-FFF2-40B4-BE49-F238E27FC236}">
                <a16:creationId xmlns:a16="http://schemas.microsoft.com/office/drawing/2014/main" id="{4813A609-7079-46D5-9C1D-52004ABDAC9D}"/>
              </a:ext>
            </a:extLst>
          </p:cNvPr>
          <p:cNvSpPr>
            <a:spLocks noGrp="1"/>
          </p:cNvSpPr>
          <p:nvPr>
            <p:ph type="pic" sz="quarter" idx="14"/>
          </p:nvPr>
        </p:nvSpPr>
        <p:spPr>
          <a:xfrm>
            <a:off x="8918575" y="596392"/>
            <a:ext cx="2263776" cy="2263776"/>
          </a:xfrm>
          <a:custGeom>
            <a:avLst/>
            <a:gdLst>
              <a:gd name="connsiteX0" fmla="*/ 1131888 w 2263776"/>
              <a:gd name="connsiteY0" fmla="*/ 0 h 2263776"/>
              <a:gd name="connsiteX1" fmla="*/ 2263776 w 2263776"/>
              <a:gd name="connsiteY1" fmla="*/ 1131888 h 2263776"/>
              <a:gd name="connsiteX2" fmla="*/ 1131888 w 2263776"/>
              <a:gd name="connsiteY2" fmla="*/ 2263776 h 2263776"/>
              <a:gd name="connsiteX3" fmla="*/ 0 w 2263776"/>
              <a:gd name="connsiteY3" fmla="*/ 1131888 h 2263776"/>
              <a:gd name="connsiteX4" fmla="*/ 1131888 w 2263776"/>
              <a:gd name="connsiteY4" fmla="*/ 0 h 226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776" h="2263776">
                <a:moveTo>
                  <a:pt x="1131888" y="0"/>
                </a:moveTo>
                <a:cubicBezTo>
                  <a:pt x="1757012" y="0"/>
                  <a:pt x="2263776" y="506764"/>
                  <a:pt x="2263776" y="1131888"/>
                </a:cubicBezTo>
                <a:cubicBezTo>
                  <a:pt x="2263776" y="1757012"/>
                  <a:pt x="1757012" y="2263776"/>
                  <a:pt x="1131888" y="2263776"/>
                </a:cubicBezTo>
                <a:cubicBezTo>
                  <a:pt x="506764" y="2263776"/>
                  <a:pt x="0" y="1757012"/>
                  <a:pt x="0" y="1131888"/>
                </a:cubicBezTo>
                <a:cubicBezTo>
                  <a:pt x="0" y="506764"/>
                  <a:pt x="506764" y="0"/>
                  <a:pt x="1131888" y="0"/>
                </a:cubicBezTo>
                <a:close/>
              </a:path>
            </a:pathLst>
          </a:custGeom>
          <a:solidFill>
            <a:schemeClr val="accent5"/>
          </a:solidFill>
        </p:spPr>
        <p:txBody>
          <a:bodyPr wrap="square">
            <a:noAutofit/>
          </a:bodyPr>
          <a:lstStyle/>
          <a:p>
            <a:r>
              <a:rPr lang="en-US"/>
              <a:t>Click icon to add picture</a:t>
            </a:r>
          </a:p>
        </p:txBody>
      </p:sp>
      <p:sp>
        <p:nvSpPr>
          <p:cNvPr id="25" name="Picture Placeholder 24">
            <a:extLst>
              <a:ext uri="{FF2B5EF4-FFF2-40B4-BE49-F238E27FC236}">
                <a16:creationId xmlns:a16="http://schemas.microsoft.com/office/drawing/2014/main" id="{A14F21DF-D5E0-4C6C-BA2C-D69D65DBB18E}"/>
              </a:ext>
            </a:extLst>
          </p:cNvPr>
          <p:cNvSpPr>
            <a:spLocks noGrp="1"/>
          </p:cNvSpPr>
          <p:nvPr>
            <p:ph type="pic" sz="quarter" idx="15"/>
          </p:nvPr>
        </p:nvSpPr>
        <p:spPr>
          <a:xfrm>
            <a:off x="9091612" y="3324733"/>
            <a:ext cx="2936876" cy="2936876"/>
          </a:xfrm>
          <a:custGeom>
            <a:avLst/>
            <a:gdLst>
              <a:gd name="connsiteX0" fmla="*/ 1468438 w 2936876"/>
              <a:gd name="connsiteY0" fmla="*/ 0 h 2936876"/>
              <a:gd name="connsiteX1" fmla="*/ 2936876 w 2936876"/>
              <a:gd name="connsiteY1" fmla="*/ 1468438 h 2936876"/>
              <a:gd name="connsiteX2" fmla="*/ 1468438 w 2936876"/>
              <a:gd name="connsiteY2" fmla="*/ 2936876 h 2936876"/>
              <a:gd name="connsiteX3" fmla="*/ 0 w 2936876"/>
              <a:gd name="connsiteY3" fmla="*/ 1468438 h 2936876"/>
              <a:gd name="connsiteX4" fmla="*/ 1468438 w 2936876"/>
              <a:gd name="connsiteY4" fmla="*/ 0 h 2936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876" h="2936876">
                <a:moveTo>
                  <a:pt x="1468438" y="0"/>
                </a:moveTo>
                <a:cubicBezTo>
                  <a:pt x="2279434" y="0"/>
                  <a:pt x="2936876" y="657442"/>
                  <a:pt x="2936876" y="1468438"/>
                </a:cubicBezTo>
                <a:cubicBezTo>
                  <a:pt x="2936876" y="2279434"/>
                  <a:pt x="2279434" y="2936876"/>
                  <a:pt x="1468438" y="2936876"/>
                </a:cubicBezTo>
                <a:cubicBezTo>
                  <a:pt x="657442" y="2936876"/>
                  <a:pt x="0" y="2279434"/>
                  <a:pt x="0" y="1468438"/>
                </a:cubicBezTo>
                <a:cubicBezTo>
                  <a:pt x="0" y="657442"/>
                  <a:pt x="657442" y="0"/>
                  <a:pt x="1468438" y="0"/>
                </a:cubicBezTo>
                <a:close/>
              </a:path>
            </a:pathLst>
          </a:custGeom>
          <a:solidFill>
            <a:schemeClr val="accent5"/>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6" name="Oval 5">
            <a:extLst>
              <a:ext uri="{FF2B5EF4-FFF2-40B4-BE49-F238E27FC236}">
                <a16:creationId xmlns:a16="http://schemas.microsoft.com/office/drawing/2014/main" id="{92FF63B4-C261-4597-9EE0-811D250B9D21}"/>
              </a:ext>
              <a:ext uri="{C183D7F6-B498-43B3-948B-1728B52AA6E4}">
                <adec:decorative xmlns:adec="http://schemas.microsoft.com/office/drawing/2017/decorative" val="1"/>
              </a:ext>
            </a:extLst>
          </p:cNvPr>
          <p:cNvSpPr>
            <a:spLocks noChangeAspect="1"/>
          </p:cNvSpPr>
          <p:nvPr userDrawn="1"/>
        </p:nvSpPr>
        <p:spPr>
          <a:xfrm>
            <a:off x="6548755" y="850167"/>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a16="http://schemas.microsoft.com/office/drawing/2014/main" id="{F92CF088-7F97-4A11-8A81-0EF641F6986F}"/>
              </a:ext>
              <a:ext uri="{C183D7F6-B498-43B3-948B-1728B52AA6E4}">
                <adec:decorative xmlns:adec="http://schemas.microsoft.com/office/drawing/2017/decorative" val="1"/>
              </a:ext>
            </a:extLst>
          </p:cNvPr>
          <p:cNvGrpSpPr/>
          <p:nvPr userDrawn="1"/>
        </p:nvGrpSpPr>
        <p:grpSpPr>
          <a:xfrm>
            <a:off x="5602297" y="5691007"/>
            <a:ext cx="667802" cy="631474"/>
            <a:chOff x="3409557" y="4940429"/>
            <a:chExt cx="667802" cy="631474"/>
          </a:xfrm>
        </p:grpSpPr>
        <p:sp>
          <p:nvSpPr>
            <p:cNvPr id="11" name="Freeform: Shape 10">
              <a:extLst>
                <a:ext uri="{FF2B5EF4-FFF2-40B4-BE49-F238E27FC236}">
                  <a16:creationId xmlns:a16="http://schemas.microsoft.com/office/drawing/2014/main" id="{165B23B7-CE74-4974-ABD8-BFA31D583416}"/>
                </a:ext>
              </a:extLst>
            </p:cNvPr>
            <p:cNvSpPr>
              <a:spLocks noChangeAspect="1"/>
            </p:cNvSpPr>
            <p:nvPr/>
          </p:nvSpPr>
          <p:spPr>
            <a:xfrm rot="8100000">
              <a:off x="3537358" y="4940429"/>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FF99BB1F-6C9D-4972-9EF4-98ACD7BE71E5}"/>
                </a:ext>
              </a:extLst>
            </p:cNvPr>
            <p:cNvSpPr/>
            <p:nvPr/>
          </p:nvSpPr>
          <p:spPr>
            <a:xfrm rot="13500000">
              <a:off x="3544558" y="4858365"/>
              <a:ext cx="270000" cy="540001"/>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4284120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Introductio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458B3A1-C77D-4AFC-B2C8-79520B53C452}"/>
              </a:ext>
            </a:extLst>
          </p:cNvPr>
          <p:cNvSpPr>
            <a:spLocks noGrp="1"/>
          </p:cNvSpPr>
          <p:nvPr>
            <p:ph type="title"/>
          </p:nvPr>
        </p:nvSpPr>
        <p:spPr>
          <a:xfrm>
            <a:off x="550863" y="4507200"/>
            <a:ext cx="4500562" cy="1562959"/>
          </a:xfrm>
        </p:spPr>
        <p:txBody>
          <a:bodyPr wrap="square" anchor="t" anchorCtr="0">
            <a:noAutofit/>
          </a:bodyPr>
          <a:lstStyle/>
          <a:p>
            <a:r>
              <a:rPr lang="en-US"/>
              <a:t>Click to edit Master title style</a:t>
            </a:r>
            <a:endParaRPr lang="en-US" dirty="0"/>
          </a:p>
        </p:txBody>
      </p:sp>
      <p:sp>
        <p:nvSpPr>
          <p:cNvPr id="12" name="Picture Placeholder 11">
            <a:extLst>
              <a:ext uri="{FF2B5EF4-FFF2-40B4-BE49-F238E27FC236}">
                <a16:creationId xmlns:a16="http://schemas.microsoft.com/office/drawing/2014/main" id="{F551DA26-B267-4F28-B4D0-65B3EF6E1112}"/>
              </a:ext>
            </a:extLst>
          </p:cNvPr>
          <p:cNvSpPr>
            <a:spLocks noGrp="1"/>
          </p:cNvSpPr>
          <p:nvPr>
            <p:ph type="pic" sz="quarter" idx="13"/>
          </p:nvPr>
        </p:nvSpPr>
        <p:spPr>
          <a:xfrm>
            <a:off x="0" y="0"/>
            <a:ext cx="3054096" cy="3776472"/>
          </a:xfrm>
          <a:solidFill>
            <a:schemeClr val="accent5"/>
          </a:solidFill>
        </p:spPr>
        <p:txBody>
          <a:bodyPr>
            <a:noAutofit/>
          </a:bodyPr>
          <a:lstStyle/>
          <a:p>
            <a:r>
              <a:rPr lang="en-US"/>
              <a:t>Click icon to add picture</a:t>
            </a:r>
          </a:p>
        </p:txBody>
      </p:sp>
      <p:sp>
        <p:nvSpPr>
          <p:cNvPr id="18" name="Picture Placeholder 11">
            <a:extLst>
              <a:ext uri="{FF2B5EF4-FFF2-40B4-BE49-F238E27FC236}">
                <a16:creationId xmlns:a16="http://schemas.microsoft.com/office/drawing/2014/main" id="{95544A62-DA23-4840-99DE-09AFC8F4DC48}"/>
              </a:ext>
            </a:extLst>
          </p:cNvPr>
          <p:cNvSpPr>
            <a:spLocks noGrp="1"/>
          </p:cNvSpPr>
          <p:nvPr>
            <p:ph type="pic" sz="quarter" idx="14"/>
          </p:nvPr>
        </p:nvSpPr>
        <p:spPr>
          <a:xfrm>
            <a:off x="3054096" y="0"/>
            <a:ext cx="3054096" cy="3776472"/>
          </a:xfrm>
          <a:solidFill>
            <a:schemeClr val="accent5"/>
          </a:solidFill>
        </p:spPr>
        <p:txBody>
          <a:bodyPr>
            <a:noAutofit/>
          </a:bodyPr>
          <a:lstStyle/>
          <a:p>
            <a:r>
              <a:rPr lang="en-US"/>
              <a:t>Click icon to add picture</a:t>
            </a:r>
          </a:p>
        </p:txBody>
      </p:sp>
      <p:sp>
        <p:nvSpPr>
          <p:cNvPr id="19" name="Picture Placeholder 11">
            <a:extLst>
              <a:ext uri="{FF2B5EF4-FFF2-40B4-BE49-F238E27FC236}">
                <a16:creationId xmlns:a16="http://schemas.microsoft.com/office/drawing/2014/main" id="{0C91AF30-C5BB-4601-BDEB-E60C93A16933}"/>
              </a:ext>
            </a:extLst>
          </p:cNvPr>
          <p:cNvSpPr>
            <a:spLocks noGrp="1"/>
          </p:cNvSpPr>
          <p:nvPr>
            <p:ph type="pic" sz="quarter" idx="15"/>
          </p:nvPr>
        </p:nvSpPr>
        <p:spPr>
          <a:xfrm>
            <a:off x="6083808" y="0"/>
            <a:ext cx="3054096" cy="3776472"/>
          </a:xfrm>
          <a:solidFill>
            <a:schemeClr val="accent5"/>
          </a:solidFill>
        </p:spPr>
        <p:txBody>
          <a:bodyPr>
            <a:noAutofit/>
          </a:bodyPr>
          <a:lstStyle/>
          <a:p>
            <a:r>
              <a:rPr lang="en-US"/>
              <a:t>Click icon to add picture</a:t>
            </a:r>
          </a:p>
        </p:txBody>
      </p:sp>
      <p:sp>
        <p:nvSpPr>
          <p:cNvPr id="20" name="Picture Placeholder 11">
            <a:extLst>
              <a:ext uri="{FF2B5EF4-FFF2-40B4-BE49-F238E27FC236}">
                <a16:creationId xmlns:a16="http://schemas.microsoft.com/office/drawing/2014/main" id="{5B625AA5-EA5B-4115-A461-DA2C7087D83E}"/>
              </a:ext>
            </a:extLst>
          </p:cNvPr>
          <p:cNvSpPr>
            <a:spLocks noGrp="1"/>
          </p:cNvSpPr>
          <p:nvPr>
            <p:ph type="pic" sz="quarter" idx="16"/>
          </p:nvPr>
        </p:nvSpPr>
        <p:spPr>
          <a:xfrm>
            <a:off x="9137904" y="0"/>
            <a:ext cx="3054096" cy="3776472"/>
          </a:xfrm>
          <a:solidFill>
            <a:schemeClr val="accent5"/>
          </a:solidFill>
        </p:spPr>
        <p:txBody>
          <a:bodyPr>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1" name="Content Placeholder 6">
            <a:extLst>
              <a:ext uri="{FF2B5EF4-FFF2-40B4-BE49-F238E27FC236}">
                <a16:creationId xmlns:a16="http://schemas.microsoft.com/office/drawing/2014/main" id="{1B1AE41C-3196-4E6F-A3A8-313A92677FF3}"/>
              </a:ext>
            </a:extLst>
          </p:cNvPr>
          <p:cNvSpPr>
            <a:spLocks noGrp="1"/>
          </p:cNvSpPr>
          <p:nvPr>
            <p:ph sz="quarter" idx="15"/>
          </p:nvPr>
        </p:nvSpPr>
        <p:spPr>
          <a:xfrm>
            <a:off x="5262411" y="4508500"/>
            <a:ext cx="6221412" cy="1563688"/>
          </a:xfrm>
        </p:spPr>
        <p:txBody>
          <a:bodyPr>
            <a:noAutofit/>
          </a:bodyPr>
          <a:lstStyle>
            <a:lvl1pPr marL="228600" indent="-228600">
              <a:lnSpc>
                <a:spcPct val="100000"/>
              </a:lnSpc>
              <a:buFont typeface="Arial" panose="020B0604020202020204" pitchFamily="34" charset="0"/>
              <a:buChar char="•"/>
              <a:defRPr sz="2000"/>
            </a:lvl1pPr>
            <a:lvl2pPr>
              <a:buNone/>
              <a:defRPr sz="1900"/>
            </a:lvl2pPr>
            <a:lvl3pPr>
              <a:buNone/>
              <a:defRPr sz="1900"/>
            </a:lvl3pPr>
            <a:lvl4pPr>
              <a:buNone/>
              <a:defRPr sz="1900"/>
            </a:lvl4pPr>
            <a:lvl5pPr>
              <a:buNone/>
              <a:defRPr sz="1900"/>
            </a:lvl5pPr>
          </a:lstStyle>
          <a:p>
            <a:pPr lvl="0"/>
            <a:r>
              <a:rPr lang="en-US"/>
              <a:t>Click to edit Master text styles</a:t>
            </a:r>
          </a:p>
        </p:txBody>
      </p:sp>
    </p:spTree>
    <p:extLst>
      <p:ext uri="{BB962C8B-B14F-4D97-AF65-F5344CB8AC3E}">
        <p14:creationId xmlns:p14="http://schemas.microsoft.com/office/powerpoint/2010/main" val="2570260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accent5"/>
          </a:solidFill>
        </p:spPr>
        <p:txBody>
          <a:bodyPr/>
          <a:lstStyle/>
          <a:p>
            <a:r>
              <a:rPr lang="en-US"/>
              <a:t>Click icon to add picture</a:t>
            </a:r>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r>
              <a:rPr lang="en-US"/>
              <a:t>Tuesday, February 2, 20XX</a:t>
            </a:r>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13" name="Rectangle 12">
            <a:extLst>
              <a:ext uri="{FF2B5EF4-FFF2-40B4-BE49-F238E27FC236}">
                <a16:creationId xmlns:a16="http://schemas.microsoft.com/office/drawing/2014/main" id="{80517979-166D-4AAA-ABBC-0C3E5C2ECF37}"/>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E111559-B769-4E2A-A891-97B3C4AA6BAC}"/>
              </a:ext>
            </a:extLst>
          </p:cNvPr>
          <p:cNvSpPr/>
          <p:nvPr userDrawn="1"/>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550863" y="549275"/>
            <a:ext cx="5437187" cy="2986234"/>
          </a:xfrm>
        </p:spPr>
        <p:txBody>
          <a:bodyPr anchor="b" anchorCtr="0">
            <a:noAutofit/>
          </a:bodyPr>
          <a:lstStyle>
            <a:lvl1pPr>
              <a:defRPr sz="6400"/>
            </a:lvl1pPr>
          </a:lstStyle>
          <a:p>
            <a:r>
              <a:rPr lang="en-US"/>
              <a:t>Click to edit Master title style</a:t>
            </a:r>
            <a:endParaRPr lang="en-US" dirty="0"/>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550863" y="3816724"/>
            <a:ext cx="5437187" cy="2265216"/>
          </a:xfrm>
        </p:spPr>
        <p:txBody>
          <a:bodyPr>
            <a:noAutofit/>
          </a:bodyPr>
          <a:lstStyle>
            <a:lvl1pPr>
              <a:buNone/>
              <a:defRPr sz="2400"/>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Tree>
    <p:extLst>
      <p:ext uri="{BB962C8B-B14F-4D97-AF65-F5344CB8AC3E}">
        <p14:creationId xmlns:p14="http://schemas.microsoft.com/office/powerpoint/2010/main" val="102342956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bg2"/>
          </a:solidFill>
        </p:spPr>
        <p:txBody>
          <a:bodyPr/>
          <a:lstStyle/>
          <a:p>
            <a:r>
              <a:rPr lang="en-US"/>
              <a:t>Click icon to add picture</a:t>
            </a:r>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0" y="3557281"/>
            <a:ext cx="6640285" cy="3300719"/>
          </a:xfrm>
          <a:gradFill>
            <a:gsLst>
              <a:gs pos="0">
                <a:schemeClr val="bg2">
                  <a:alpha val="0"/>
                </a:schemeClr>
              </a:gs>
              <a:gs pos="50000">
                <a:schemeClr val="bg2">
                  <a:alpha val="60000"/>
                </a:schemeClr>
              </a:gs>
            </a:gsLst>
            <a:lin ang="10800000" scaled="1"/>
          </a:gradFill>
        </p:spPr>
        <p:txBody>
          <a:bodyPr>
            <a:noAutofit/>
          </a:bodyPr>
          <a:lstStyle>
            <a:lvl1pPr marL="548640" indent="0">
              <a:lnSpc>
                <a:spcPct val="200000"/>
              </a:lnSpc>
              <a:buNone/>
              <a:defRPr/>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0" y="0"/>
            <a:ext cx="6640285" cy="3535509"/>
          </a:xfrm>
          <a:gradFill flip="none" rotWithShape="1">
            <a:gsLst>
              <a:gs pos="0">
                <a:schemeClr val="bg2">
                  <a:alpha val="0"/>
                </a:schemeClr>
              </a:gs>
              <a:gs pos="50000">
                <a:schemeClr val="bg2">
                  <a:alpha val="70000"/>
                </a:schemeClr>
              </a:gs>
            </a:gsLst>
            <a:lin ang="10800000" scaled="1"/>
            <a:tileRect/>
          </a:gradFill>
        </p:spPr>
        <p:txBody>
          <a:bodyPr anchor="b" anchorCtr="0">
            <a:noAutofit/>
          </a:bodyPr>
          <a:lstStyle>
            <a:lvl1pPr marL="548640">
              <a:spcAft>
                <a:spcPts val="1200"/>
              </a:spcAft>
              <a:defRPr sz="6400"/>
            </a:lvl1pPr>
          </a:lstStyle>
          <a:p>
            <a:r>
              <a:rPr lang="en-US"/>
              <a:t>Click to edit Master title style</a:t>
            </a:r>
            <a:endParaRPr lang="en-US" dirty="0"/>
          </a:p>
        </p:txBody>
      </p:sp>
    </p:spTree>
    <p:extLst>
      <p:ext uri="{BB962C8B-B14F-4D97-AF65-F5344CB8AC3E}">
        <p14:creationId xmlns:p14="http://schemas.microsoft.com/office/powerpoint/2010/main" val="222930451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5_Chart Table Timeline">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Autofit/>
          </a:bodyPr>
          <a:lstStyle>
            <a:lvl1pPr>
              <a:defRPr lang="en-US" dirty="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noAutofit/>
          </a:bodyPr>
          <a:lstStyle/>
          <a:p>
            <a:r>
              <a:rPr lang="en-US"/>
              <a:t>Tuesday, February 2, 20XX</a:t>
            </a:r>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616071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Quo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062BF5C-3876-4161-B4FF-14CA94D326C6}"/>
              </a:ext>
            </a:extLst>
          </p:cNvPr>
          <p:cNvSpPr>
            <a:spLocks noGrp="1"/>
          </p:cNvSpPr>
          <p:nvPr>
            <p:ph type="title"/>
          </p:nvPr>
        </p:nvSpPr>
        <p:spPr>
          <a:xfrm>
            <a:off x="550864" y="549275"/>
            <a:ext cx="3566160" cy="3384550"/>
          </a:xfrm>
        </p:spPr>
        <p:txBody>
          <a:bodyPr wrap="square" anchor="b" anchorCtr="0">
            <a:noAutofit/>
          </a:bodyPr>
          <a:lstStyle>
            <a:lvl1pPr>
              <a:defRPr sz="4000"/>
            </a:lvl1pPr>
          </a:lstStyle>
          <a:p>
            <a:r>
              <a:rPr lang="en-US"/>
              <a:t>Click to edit Master title style</a:t>
            </a:r>
            <a:endParaRPr lang="en-US" dirty="0"/>
          </a:p>
        </p:txBody>
      </p:sp>
      <p:grpSp>
        <p:nvGrpSpPr>
          <p:cNvPr id="8" name="Group 7">
            <a:extLst>
              <a:ext uri="{FF2B5EF4-FFF2-40B4-BE49-F238E27FC236}">
                <a16:creationId xmlns:a16="http://schemas.microsoft.com/office/drawing/2014/main" id="{B17C5C60-EC4D-410B-9997-0B73289605FD}"/>
              </a:ext>
              <a:ext uri="{C183D7F6-B498-43B3-948B-1728B52AA6E4}">
                <adec:decorative xmlns:adec="http://schemas.microsoft.com/office/drawing/2017/decorative" val="1"/>
              </a:ext>
            </a:extLst>
          </p:cNvPr>
          <p:cNvGrpSpPr/>
          <p:nvPr userDrawn="1"/>
        </p:nvGrpSpPr>
        <p:grpSpPr>
          <a:xfrm>
            <a:off x="10822156" y="4143453"/>
            <a:ext cx="734257" cy="760506"/>
            <a:chOff x="5243759" y="1363788"/>
            <a:chExt cx="734257" cy="760506"/>
          </a:xfrm>
        </p:grpSpPr>
        <p:sp>
          <p:nvSpPr>
            <p:cNvPr id="9" name="Freeform 5">
              <a:extLst>
                <a:ext uri="{FF2B5EF4-FFF2-40B4-BE49-F238E27FC236}">
                  <a16:creationId xmlns:a16="http://schemas.microsoft.com/office/drawing/2014/main" id="{0573155C-3428-4F4F-AE66-A519D777EAAE}"/>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Freeform 6">
              <a:extLst>
                <a:ext uri="{FF2B5EF4-FFF2-40B4-BE49-F238E27FC236}">
                  <a16:creationId xmlns:a16="http://schemas.microsoft.com/office/drawing/2014/main" id="{1853496C-159E-4D47-94B5-0835FB6511BA}"/>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Freeform 8">
              <a:extLst>
                <a:ext uri="{FF2B5EF4-FFF2-40B4-BE49-F238E27FC236}">
                  <a16:creationId xmlns:a16="http://schemas.microsoft.com/office/drawing/2014/main" id="{CE93E330-715B-44E8-84D9-CE166D428DAB}"/>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2" name="Oval 11">
            <a:extLst>
              <a:ext uri="{FF2B5EF4-FFF2-40B4-BE49-F238E27FC236}">
                <a16:creationId xmlns:a16="http://schemas.microsoft.com/office/drawing/2014/main" id="{80A2FA6F-99B7-4984-A80C-570644889F02}"/>
              </a:ext>
              <a:ext uri="{C183D7F6-B498-43B3-948B-1728B52AA6E4}">
                <adec:decorative xmlns:adec="http://schemas.microsoft.com/office/drawing/2017/decorative" val="1"/>
              </a:ext>
            </a:extLst>
          </p:cNvPr>
          <p:cNvSpPr>
            <a:spLocks noChangeAspect="1"/>
          </p:cNvSpPr>
          <p:nvPr userDrawn="1"/>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Content Placeholder 16">
            <a:extLst>
              <a:ext uri="{FF2B5EF4-FFF2-40B4-BE49-F238E27FC236}">
                <a16:creationId xmlns:a16="http://schemas.microsoft.com/office/drawing/2014/main" id="{439C8C03-81B3-4DE8-B96A-78258E4467CC}"/>
              </a:ext>
            </a:extLst>
          </p:cNvPr>
          <p:cNvSpPr>
            <a:spLocks noGrp="1"/>
          </p:cNvSpPr>
          <p:nvPr>
            <p:ph sz="quarter" idx="15"/>
          </p:nvPr>
        </p:nvSpPr>
        <p:spPr>
          <a:xfrm>
            <a:off x="550863" y="4097338"/>
            <a:ext cx="3565524" cy="2351087"/>
          </a:xfrm>
        </p:spPr>
        <p:txBody>
          <a:bodyPr>
            <a:noAutofit/>
          </a:bodyPr>
          <a:lstStyle>
            <a:lvl1pPr>
              <a:buNone/>
              <a:defRPr sz="2400"/>
            </a:lvl1pPr>
            <a:lvl2pPr>
              <a:defRPr sz="2000"/>
            </a:lvl2pPr>
            <a:lvl3pPr>
              <a:defRPr sz="2000"/>
            </a:lvl3pPr>
            <a:lvl4pPr>
              <a:defRPr sz="2000"/>
            </a:lvl4pPr>
            <a:lvl5pPr>
              <a:defRPr sz="2000"/>
            </a:lvl5pPr>
          </a:lstStyle>
          <a:p>
            <a:pPr lvl="0"/>
            <a:r>
              <a:rPr lang="en-US"/>
              <a:t>Click to edit Master text styles</a:t>
            </a:r>
          </a:p>
        </p:txBody>
      </p:sp>
      <p:sp>
        <p:nvSpPr>
          <p:cNvPr id="15" name="Picture Placeholder 14">
            <a:extLst>
              <a:ext uri="{FF2B5EF4-FFF2-40B4-BE49-F238E27FC236}">
                <a16:creationId xmlns:a16="http://schemas.microsoft.com/office/drawing/2014/main" id="{C1FBB56D-C8B1-4ED9-A5DB-72BA636DADF3}"/>
              </a:ext>
            </a:extLst>
          </p:cNvPr>
          <p:cNvSpPr>
            <a:spLocks noGrp="1"/>
          </p:cNvSpPr>
          <p:nvPr>
            <p:ph type="pic" sz="quarter" idx="13"/>
          </p:nvPr>
        </p:nvSpPr>
        <p:spPr>
          <a:xfrm>
            <a:off x="5535809" y="656633"/>
            <a:ext cx="5132388" cy="5132388"/>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solidFill>
            <a:schemeClr val="accent5"/>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063087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eam">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38C6F9E-A74F-4F54-9409-B6B93DF8CE78}"/>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4" name="Oval 33">
            <a:extLst>
              <a:ext uri="{FF2B5EF4-FFF2-40B4-BE49-F238E27FC236}">
                <a16:creationId xmlns:a16="http://schemas.microsoft.com/office/drawing/2014/main" id="{6F0F71C5-78A4-4793-9BD4-3DF0EE3E3EB7}"/>
              </a:ext>
              <a:ext uri="{C183D7F6-B498-43B3-948B-1728B52AA6E4}">
                <adec:decorative xmlns:adec="http://schemas.microsoft.com/office/drawing/2017/decorative" val="1"/>
              </a:ext>
            </a:extLst>
          </p:cNvPr>
          <p:cNvSpPr>
            <a:spLocks noChangeAspect="1"/>
          </p:cNvSpPr>
          <p:nvPr userDrawn="1"/>
        </p:nvSpPr>
        <p:spPr>
          <a:xfrm>
            <a:off x="10288775" y="7626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Title 5">
            <a:extLst>
              <a:ext uri="{FF2B5EF4-FFF2-40B4-BE49-F238E27FC236}">
                <a16:creationId xmlns:a16="http://schemas.microsoft.com/office/drawing/2014/main" id="{36F60F77-4CC9-4F86-B70A-85012C6588A0}"/>
              </a:ext>
            </a:extLst>
          </p:cNvPr>
          <p:cNvSpPr>
            <a:spLocks noGrp="1"/>
          </p:cNvSpPr>
          <p:nvPr>
            <p:ph type="ctrTitle" hasCustomPrompt="1"/>
          </p:nvPr>
        </p:nvSpPr>
        <p:spPr>
          <a:xfrm>
            <a:off x="548640" y="548640"/>
            <a:ext cx="8281987" cy="1253041"/>
          </a:xfrm>
        </p:spPr>
        <p:txBody>
          <a:bodyPr>
            <a:noAutofit/>
          </a:bodyPr>
          <a:lstStyle/>
          <a:p>
            <a:r>
              <a:rPr lang="en-US" dirty="0"/>
              <a:t>Team</a:t>
            </a:r>
          </a:p>
        </p:txBody>
      </p:sp>
      <p:grpSp>
        <p:nvGrpSpPr>
          <p:cNvPr id="51" name="Group 50">
            <a:extLst>
              <a:ext uri="{FF2B5EF4-FFF2-40B4-BE49-F238E27FC236}">
                <a16:creationId xmlns:a16="http://schemas.microsoft.com/office/drawing/2014/main" id="{E6093F87-C1F6-4FAB-B891-6F7D7FC20751}"/>
              </a:ext>
              <a:ext uri="{C183D7F6-B498-43B3-948B-1728B52AA6E4}">
                <adec:decorative xmlns:adec="http://schemas.microsoft.com/office/drawing/2017/decorative" val="1"/>
              </a:ext>
            </a:extLst>
          </p:cNvPr>
          <p:cNvGrpSpPr/>
          <p:nvPr userDrawn="1"/>
        </p:nvGrpSpPr>
        <p:grpSpPr>
          <a:xfrm>
            <a:off x="1800565" y="4518946"/>
            <a:ext cx="1980001" cy="1363916"/>
            <a:chOff x="4879602" y="3781429"/>
            <a:chExt cx="1980001" cy="1363916"/>
          </a:xfrm>
        </p:grpSpPr>
        <p:sp>
          <p:nvSpPr>
            <p:cNvPr id="52" name="Freeform: Shape 51">
              <a:extLst>
                <a:ext uri="{FF2B5EF4-FFF2-40B4-BE49-F238E27FC236}">
                  <a16:creationId xmlns:a16="http://schemas.microsoft.com/office/drawing/2014/main" id="{E1A4FD5C-1E5B-46D1-BA9D-99928D19AF04}"/>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53" name="Freeform: Shape 52">
              <a:extLst>
                <a:ext uri="{FF2B5EF4-FFF2-40B4-BE49-F238E27FC236}">
                  <a16:creationId xmlns:a16="http://schemas.microsoft.com/office/drawing/2014/main" id="{B7DF0ED5-A971-408F-A055-C7E5D7A623CD}"/>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tx1"/>
                </a:solidFill>
              </a:endParaRPr>
            </a:p>
          </p:txBody>
        </p:sp>
        <p:sp>
          <p:nvSpPr>
            <p:cNvPr id="54" name="Oval 53">
              <a:extLst>
                <a:ext uri="{FF2B5EF4-FFF2-40B4-BE49-F238E27FC236}">
                  <a16:creationId xmlns:a16="http://schemas.microsoft.com/office/drawing/2014/main" id="{AA81F353-4C5B-4A37-9846-2C1E2D0FC25F}"/>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Oval 54">
              <a:extLst>
                <a:ext uri="{FF2B5EF4-FFF2-40B4-BE49-F238E27FC236}">
                  <a16:creationId xmlns:a16="http://schemas.microsoft.com/office/drawing/2014/main" id="{42B74EA3-11CE-4D3F-99AD-162563447653}"/>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6" name="Picture Placeholder 55">
            <a:extLst>
              <a:ext uri="{FF2B5EF4-FFF2-40B4-BE49-F238E27FC236}">
                <a16:creationId xmlns:a16="http://schemas.microsoft.com/office/drawing/2014/main" id="{8F41896B-6DDA-4F82-9F74-3EBF93A3CD58}"/>
              </a:ext>
            </a:extLst>
          </p:cNvPr>
          <p:cNvSpPr>
            <a:spLocks noGrp="1"/>
          </p:cNvSpPr>
          <p:nvPr>
            <p:ph type="pic" sz="quarter" idx="13"/>
          </p:nvPr>
        </p:nvSpPr>
        <p:spPr>
          <a:xfrm>
            <a:off x="1078992" y="1990724"/>
            <a:ext cx="1691640" cy="1435608"/>
          </a:xfrm>
          <a:solidFill>
            <a:schemeClr val="accent5"/>
          </a:solidFill>
        </p:spPr>
        <p:txBody>
          <a:bodyPr>
            <a:noAutofit/>
          </a:bodyPr>
          <a:lstStyle/>
          <a:p>
            <a:r>
              <a:rPr lang="en-US"/>
              <a:t>Click icon to add picture</a:t>
            </a:r>
          </a:p>
        </p:txBody>
      </p:sp>
      <p:sp>
        <p:nvSpPr>
          <p:cNvPr id="57" name="Picture Placeholder 55">
            <a:extLst>
              <a:ext uri="{FF2B5EF4-FFF2-40B4-BE49-F238E27FC236}">
                <a16:creationId xmlns:a16="http://schemas.microsoft.com/office/drawing/2014/main" id="{EF85499B-C29A-4C8B-922C-7CE4771E352C}"/>
              </a:ext>
            </a:extLst>
          </p:cNvPr>
          <p:cNvSpPr>
            <a:spLocks noGrp="1"/>
          </p:cNvSpPr>
          <p:nvPr>
            <p:ph type="pic" sz="quarter" idx="14"/>
          </p:nvPr>
        </p:nvSpPr>
        <p:spPr>
          <a:xfrm>
            <a:off x="3838384" y="1990724"/>
            <a:ext cx="1691640" cy="1435608"/>
          </a:xfrm>
          <a:solidFill>
            <a:schemeClr val="accent5"/>
          </a:solidFill>
        </p:spPr>
        <p:txBody>
          <a:bodyPr>
            <a:noAutofit/>
          </a:bodyPr>
          <a:lstStyle/>
          <a:p>
            <a:r>
              <a:rPr lang="en-US"/>
              <a:t>Click icon to add picture</a:t>
            </a:r>
          </a:p>
        </p:txBody>
      </p:sp>
      <p:sp>
        <p:nvSpPr>
          <p:cNvPr id="58" name="Picture Placeholder 55">
            <a:extLst>
              <a:ext uri="{FF2B5EF4-FFF2-40B4-BE49-F238E27FC236}">
                <a16:creationId xmlns:a16="http://schemas.microsoft.com/office/drawing/2014/main" id="{F82A1DB8-0AE7-4E17-B07B-FCF45B85EE17}"/>
              </a:ext>
            </a:extLst>
          </p:cNvPr>
          <p:cNvSpPr>
            <a:spLocks noGrp="1"/>
          </p:cNvSpPr>
          <p:nvPr>
            <p:ph type="pic" sz="quarter" idx="15"/>
          </p:nvPr>
        </p:nvSpPr>
        <p:spPr>
          <a:xfrm>
            <a:off x="6661976" y="1993392"/>
            <a:ext cx="1691640" cy="1435608"/>
          </a:xfrm>
          <a:solidFill>
            <a:schemeClr val="accent5"/>
          </a:solidFill>
        </p:spPr>
        <p:txBody>
          <a:bodyPr>
            <a:noAutofit/>
          </a:bodyPr>
          <a:lstStyle/>
          <a:p>
            <a:r>
              <a:rPr lang="en-US"/>
              <a:t>Click icon to add picture</a:t>
            </a:r>
            <a:endParaRPr lang="en-US" dirty="0"/>
          </a:p>
        </p:txBody>
      </p:sp>
      <p:sp>
        <p:nvSpPr>
          <p:cNvPr id="59" name="Picture Placeholder 55">
            <a:extLst>
              <a:ext uri="{FF2B5EF4-FFF2-40B4-BE49-F238E27FC236}">
                <a16:creationId xmlns:a16="http://schemas.microsoft.com/office/drawing/2014/main" id="{A83EEB6C-83B7-471D-B5A4-4071534048D2}"/>
              </a:ext>
            </a:extLst>
          </p:cNvPr>
          <p:cNvSpPr>
            <a:spLocks noGrp="1"/>
          </p:cNvSpPr>
          <p:nvPr>
            <p:ph type="pic" sz="quarter" idx="16"/>
          </p:nvPr>
        </p:nvSpPr>
        <p:spPr>
          <a:xfrm>
            <a:off x="9485568" y="1990724"/>
            <a:ext cx="1691640" cy="1435608"/>
          </a:xfrm>
          <a:solidFill>
            <a:schemeClr val="accent5"/>
          </a:solidFill>
        </p:spPr>
        <p:txBody>
          <a:bodyPr>
            <a:noAutofit/>
          </a:bodyPr>
          <a:lstStyle/>
          <a:p>
            <a:r>
              <a:rPr lang="en-US"/>
              <a:t>Click icon to add picture</a:t>
            </a:r>
          </a:p>
        </p:txBody>
      </p:sp>
      <p:sp>
        <p:nvSpPr>
          <p:cNvPr id="63" name="Text Placeholder 62">
            <a:extLst>
              <a:ext uri="{FF2B5EF4-FFF2-40B4-BE49-F238E27FC236}">
                <a16:creationId xmlns:a16="http://schemas.microsoft.com/office/drawing/2014/main" id="{17A96A8C-F792-485A-9BB9-4DEDCA0CE6B8}"/>
              </a:ext>
            </a:extLst>
          </p:cNvPr>
          <p:cNvSpPr>
            <a:spLocks noGrp="1"/>
          </p:cNvSpPr>
          <p:nvPr>
            <p:ph type="body" sz="quarter" idx="18" hasCustomPrompt="1"/>
          </p:nvPr>
        </p:nvSpPr>
        <p:spPr>
          <a:xfrm>
            <a:off x="1079500" y="3781425"/>
            <a:ext cx="1711325" cy="365760"/>
          </a:xfrm>
        </p:spPr>
        <p:txBody>
          <a:bodyPr>
            <a:noAutofit/>
          </a:bodyPr>
          <a:lstStyle>
            <a:lvl1pPr>
              <a:buNone/>
              <a:defRPr sz="2000" b="1"/>
            </a:lvl1pPr>
          </a:lstStyle>
          <a:p>
            <a:pPr lvl="0"/>
            <a:r>
              <a:rPr lang="en-US" dirty="0"/>
              <a:t>Name</a:t>
            </a:r>
          </a:p>
        </p:txBody>
      </p:sp>
      <p:sp>
        <p:nvSpPr>
          <p:cNvPr id="61" name="Text Placeholder 60">
            <a:extLst>
              <a:ext uri="{FF2B5EF4-FFF2-40B4-BE49-F238E27FC236}">
                <a16:creationId xmlns:a16="http://schemas.microsoft.com/office/drawing/2014/main" id="{6C65AE07-519E-4E3B-8521-621C8343914D}"/>
              </a:ext>
            </a:extLst>
          </p:cNvPr>
          <p:cNvSpPr>
            <a:spLocks noGrp="1"/>
          </p:cNvSpPr>
          <p:nvPr>
            <p:ph type="body" sz="quarter" idx="17" hasCustomPrompt="1"/>
          </p:nvPr>
        </p:nvSpPr>
        <p:spPr>
          <a:xfrm>
            <a:off x="1078733" y="4232949"/>
            <a:ext cx="1711572" cy="638175"/>
          </a:xfrm>
        </p:spPr>
        <p:txBody>
          <a:bodyPr>
            <a:noAutofit/>
          </a:bodyPr>
          <a:lstStyle>
            <a:lvl1pPr>
              <a:buNone/>
              <a:defRPr sz="1800"/>
            </a:lvl1pPr>
          </a:lstStyle>
          <a:p>
            <a:pPr lvl="0"/>
            <a:r>
              <a:rPr lang="en-US" dirty="0"/>
              <a:t>Title</a:t>
            </a:r>
          </a:p>
        </p:txBody>
      </p:sp>
      <p:sp>
        <p:nvSpPr>
          <p:cNvPr id="65" name="Text Placeholder 62">
            <a:extLst>
              <a:ext uri="{FF2B5EF4-FFF2-40B4-BE49-F238E27FC236}">
                <a16:creationId xmlns:a16="http://schemas.microsoft.com/office/drawing/2014/main" id="{FB878318-C287-428B-8105-429BC4B03F55}"/>
              </a:ext>
            </a:extLst>
          </p:cNvPr>
          <p:cNvSpPr>
            <a:spLocks noGrp="1"/>
          </p:cNvSpPr>
          <p:nvPr>
            <p:ph type="body" sz="quarter" idx="20" hasCustomPrompt="1"/>
          </p:nvPr>
        </p:nvSpPr>
        <p:spPr>
          <a:xfrm>
            <a:off x="3839151" y="3781425"/>
            <a:ext cx="1711325" cy="365760"/>
          </a:xfrm>
        </p:spPr>
        <p:txBody>
          <a:bodyPr>
            <a:noAutofit/>
          </a:bodyPr>
          <a:lstStyle>
            <a:lvl1pPr>
              <a:buNone/>
              <a:defRPr sz="2000" b="1"/>
            </a:lvl1pPr>
          </a:lstStyle>
          <a:p>
            <a:pPr lvl="0"/>
            <a:r>
              <a:rPr lang="en-US" dirty="0"/>
              <a:t>Name</a:t>
            </a:r>
          </a:p>
        </p:txBody>
      </p:sp>
      <p:sp>
        <p:nvSpPr>
          <p:cNvPr id="64" name="Text Placeholder 60">
            <a:extLst>
              <a:ext uri="{FF2B5EF4-FFF2-40B4-BE49-F238E27FC236}">
                <a16:creationId xmlns:a16="http://schemas.microsoft.com/office/drawing/2014/main" id="{1465E516-2CEF-4F9E-9375-7D41DCFCBB41}"/>
              </a:ext>
            </a:extLst>
          </p:cNvPr>
          <p:cNvSpPr>
            <a:spLocks noGrp="1"/>
          </p:cNvSpPr>
          <p:nvPr>
            <p:ph type="body" sz="quarter" idx="19" hasCustomPrompt="1"/>
          </p:nvPr>
        </p:nvSpPr>
        <p:spPr>
          <a:xfrm>
            <a:off x="3838384" y="4232949"/>
            <a:ext cx="1711572" cy="638175"/>
          </a:xfrm>
        </p:spPr>
        <p:txBody>
          <a:bodyPr>
            <a:noAutofit/>
          </a:bodyPr>
          <a:lstStyle>
            <a:lvl1pPr>
              <a:buNone/>
              <a:defRPr sz="1800"/>
            </a:lvl1pPr>
          </a:lstStyle>
          <a:p>
            <a:pPr lvl="0"/>
            <a:r>
              <a:rPr lang="en-US" dirty="0"/>
              <a:t>Title</a:t>
            </a:r>
          </a:p>
        </p:txBody>
      </p:sp>
      <p:sp>
        <p:nvSpPr>
          <p:cNvPr id="67" name="Text Placeholder 62">
            <a:extLst>
              <a:ext uri="{FF2B5EF4-FFF2-40B4-BE49-F238E27FC236}">
                <a16:creationId xmlns:a16="http://schemas.microsoft.com/office/drawing/2014/main" id="{FE012CE3-36AA-4016-A88E-27BCFFEFD69F}"/>
              </a:ext>
            </a:extLst>
          </p:cNvPr>
          <p:cNvSpPr>
            <a:spLocks noGrp="1"/>
          </p:cNvSpPr>
          <p:nvPr>
            <p:ph type="body" sz="quarter" idx="22" hasCustomPrompt="1"/>
          </p:nvPr>
        </p:nvSpPr>
        <p:spPr>
          <a:xfrm>
            <a:off x="6662743" y="3781425"/>
            <a:ext cx="1711325" cy="365760"/>
          </a:xfrm>
        </p:spPr>
        <p:txBody>
          <a:bodyPr>
            <a:noAutofit/>
          </a:bodyPr>
          <a:lstStyle>
            <a:lvl1pPr>
              <a:buNone/>
              <a:defRPr sz="2000" b="1"/>
            </a:lvl1pPr>
          </a:lstStyle>
          <a:p>
            <a:pPr lvl="0"/>
            <a:r>
              <a:rPr lang="en-US" dirty="0"/>
              <a:t>Name</a:t>
            </a:r>
          </a:p>
        </p:txBody>
      </p:sp>
      <p:sp>
        <p:nvSpPr>
          <p:cNvPr id="66" name="Text Placeholder 60">
            <a:extLst>
              <a:ext uri="{FF2B5EF4-FFF2-40B4-BE49-F238E27FC236}">
                <a16:creationId xmlns:a16="http://schemas.microsoft.com/office/drawing/2014/main" id="{8D5671AF-0137-4226-8A84-2784817E519C}"/>
              </a:ext>
            </a:extLst>
          </p:cNvPr>
          <p:cNvSpPr>
            <a:spLocks noGrp="1"/>
          </p:cNvSpPr>
          <p:nvPr>
            <p:ph type="body" sz="quarter" idx="21" hasCustomPrompt="1"/>
          </p:nvPr>
        </p:nvSpPr>
        <p:spPr>
          <a:xfrm>
            <a:off x="6661976" y="4232949"/>
            <a:ext cx="1711572" cy="638175"/>
          </a:xfrm>
        </p:spPr>
        <p:txBody>
          <a:bodyPr>
            <a:noAutofit/>
          </a:bodyPr>
          <a:lstStyle>
            <a:lvl1pPr>
              <a:buNone/>
              <a:defRPr sz="1800"/>
            </a:lvl1pPr>
          </a:lstStyle>
          <a:p>
            <a:pPr lvl="0"/>
            <a:r>
              <a:rPr lang="en-US" dirty="0"/>
              <a:t>Title</a:t>
            </a:r>
          </a:p>
        </p:txBody>
      </p:sp>
      <p:sp>
        <p:nvSpPr>
          <p:cNvPr id="69" name="Text Placeholder 62">
            <a:extLst>
              <a:ext uri="{FF2B5EF4-FFF2-40B4-BE49-F238E27FC236}">
                <a16:creationId xmlns:a16="http://schemas.microsoft.com/office/drawing/2014/main" id="{DA1587F0-23BF-4FB8-B06C-2B0AA928E931}"/>
              </a:ext>
            </a:extLst>
          </p:cNvPr>
          <p:cNvSpPr>
            <a:spLocks noGrp="1"/>
          </p:cNvSpPr>
          <p:nvPr>
            <p:ph type="body" sz="quarter" idx="24" hasCustomPrompt="1"/>
          </p:nvPr>
        </p:nvSpPr>
        <p:spPr>
          <a:xfrm>
            <a:off x="9433112" y="3787288"/>
            <a:ext cx="1711325" cy="365760"/>
          </a:xfrm>
        </p:spPr>
        <p:txBody>
          <a:bodyPr>
            <a:noAutofit/>
          </a:bodyPr>
          <a:lstStyle>
            <a:lvl1pPr>
              <a:buNone/>
              <a:defRPr sz="2000" b="1"/>
            </a:lvl1pPr>
          </a:lstStyle>
          <a:p>
            <a:pPr lvl="0"/>
            <a:r>
              <a:rPr lang="en-US" dirty="0"/>
              <a:t>Name</a:t>
            </a:r>
          </a:p>
        </p:txBody>
      </p:sp>
      <p:sp>
        <p:nvSpPr>
          <p:cNvPr id="68" name="Text Placeholder 60">
            <a:extLst>
              <a:ext uri="{FF2B5EF4-FFF2-40B4-BE49-F238E27FC236}">
                <a16:creationId xmlns:a16="http://schemas.microsoft.com/office/drawing/2014/main" id="{565C0B22-B5E7-44BB-A17C-7FB5BB5D82BB}"/>
              </a:ext>
            </a:extLst>
          </p:cNvPr>
          <p:cNvSpPr>
            <a:spLocks noGrp="1"/>
          </p:cNvSpPr>
          <p:nvPr>
            <p:ph type="body" sz="quarter" idx="23" hasCustomPrompt="1"/>
          </p:nvPr>
        </p:nvSpPr>
        <p:spPr>
          <a:xfrm>
            <a:off x="9432345" y="4238812"/>
            <a:ext cx="1711572" cy="638175"/>
          </a:xfrm>
        </p:spPr>
        <p:txBody>
          <a:bodyPr>
            <a:noAutofit/>
          </a:bodyPr>
          <a:lstStyle>
            <a:lvl1pPr>
              <a:buNone/>
              <a:defRPr sz="1800"/>
            </a:lvl1pPr>
          </a:lstStyle>
          <a:p>
            <a:pPr lvl="0"/>
            <a:r>
              <a:rPr lang="en-US" dirty="0"/>
              <a:t>Title</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715776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0_Content 2 column (comparison slide)">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US" sz="4800" dirty="0"/>
            </a:lvl1p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731375"/>
            <a:ext cx="5437186" cy="535354"/>
          </a:xfrm>
        </p:spPr>
        <p:txBody>
          <a:bodyPr anchor="b">
            <a:no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427370"/>
            <a:ext cx="5429114" cy="3515555"/>
          </a:xfrm>
        </p:spPr>
        <p:txBody>
          <a:bodyPr>
            <a:noAutofit/>
          </a:bodyPr>
          <a:lstStyle>
            <a:lvl1pPr>
              <a:defRPr sz="24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731375"/>
            <a:ext cx="5436392" cy="535354"/>
          </a:xfrm>
        </p:spPr>
        <p:txBody>
          <a:bodyPr vert="horz" wrap="square" lIns="0" tIns="0" rIns="0" bIns="0" rtlCol="0" anchor="b">
            <a:noAutofit/>
          </a:bodyPr>
          <a:lstStyle>
            <a:lvl1pPr>
              <a:buNone/>
              <a:defRPr lang="en-US" sz="1400" b="0" cap="all" spc="200" baseline="0" dirty="0">
                <a:solidFill>
                  <a:schemeClr val="tx1"/>
                </a:solidFill>
              </a:defRPr>
            </a:lvl1pPr>
          </a:lstStyle>
          <a:p>
            <a:pPr marL="228600" lvl="0" indent="-228600"/>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427370"/>
            <a:ext cx="5436391" cy="3515555"/>
          </a:xfrm>
        </p:spPr>
        <p:txBody>
          <a:bodyPr>
            <a:noAutofit/>
          </a:bodyPr>
          <a:lstStyle>
            <a:lvl1pPr>
              <a:defRPr sz="24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noAutofit/>
          </a:bodyPr>
          <a:lstStyle/>
          <a:p>
            <a:r>
              <a:rPr lang="en-US"/>
              <a:t>Tuesday, February 2, 20XX</a:t>
            </a:r>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noAutofit/>
          </a:bodyPr>
          <a:lstStyle/>
          <a:p>
            <a:r>
              <a:rPr lang="en-US"/>
              <a:t>Sample Footer Text</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670392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Autofit/>
          </a:body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r>
              <a:rPr lang="en-US"/>
              <a:t>Tuesday, February 2, 20XX</a:t>
            </a:r>
            <a:endParaRPr lang="en-US" dirty="0"/>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r>
              <a:rPr lang="en-US"/>
              <a:t>Sample Footer Text</a:t>
            </a:r>
            <a:endParaRPr lang="en-US" dirty="0"/>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lumMod val="65000"/>
                    <a:alpha val="80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2521255718"/>
      </p:ext>
    </p:extLst>
  </p:cSld>
  <p:clrMap bg1="dk1" tx1="lt1" bg2="dk2" tx2="lt2" accent1="accent1" accent2="accent2" accent3="accent3" accent4="accent4" accent5="accent5" accent6="accent6" hlink="hlink" folHlink="folHlink"/>
  <p:sldLayoutIdLst>
    <p:sldLayoutId id="2147483699" r:id="rId1"/>
    <p:sldLayoutId id="2147483700" r:id="rId2"/>
    <p:sldLayoutId id="2147483733" r:id="rId3"/>
    <p:sldLayoutId id="2147483687" r:id="rId4"/>
    <p:sldLayoutId id="2147483734" r:id="rId5"/>
    <p:sldLayoutId id="2147483686" r:id="rId6"/>
    <p:sldLayoutId id="2147483696" r:id="rId7"/>
    <p:sldLayoutId id="2147483707" r:id="rId8"/>
    <p:sldLayoutId id="2147483689" r:id="rId9"/>
    <p:sldLayoutId id="2147483697" r:id="rId10"/>
    <p:sldLayoutId id="2147483731" r:id="rId11"/>
    <p:sldLayoutId id="2147483693" r:id="rId12"/>
    <p:sldLayoutId id="2147483685" r:id="rId13"/>
    <p:sldLayoutId id="2147483688" r:id="rId14"/>
    <p:sldLayoutId id="2147483691" r:id="rId15"/>
    <p:sldLayoutId id="2147483692" r:id="rId16"/>
  </p:sldLayoutIdLst>
  <p:hf hdr="0"/>
  <p:txStyles>
    <p:titleStyle>
      <a:lvl1pPr algn="l" defTabSz="914400" rtl="0" eaLnBrk="1" latinLnBrk="0" hangingPunct="1">
        <a:lnSpc>
          <a:spcPct val="9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2" pos="3840">
          <p15:clr>
            <a:srgbClr val="F26B43"/>
          </p15:clr>
        </p15:guide>
        <p15:guide id="33" orient="horz" pos="2160">
          <p15:clr>
            <a:srgbClr val="F26B43"/>
          </p15:clr>
        </p15:guide>
        <p15:guide id="34" pos="347">
          <p15:clr>
            <a:srgbClr val="F26B43"/>
          </p15:clr>
        </p15:guide>
        <p15:guide id="35" pos="7333">
          <p15:clr>
            <a:srgbClr val="F26B43"/>
          </p15:clr>
        </p15:guide>
        <p15:guide id="36" orient="horz" pos="346">
          <p15:clr>
            <a:srgbClr val="F26B43"/>
          </p15:clr>
        </p15:guide>
        <p15:guide id="37" orient="horz" pos="3974">
          <p15:clr>
            <a:srgbClr val="F26B43"/>
          </p15:clr>
        </p15:guide>
        <p15:guide id="38" pos="824">
          <p15:clr>
            <a:srgbClr val="A4A3A4"/>
          </p15:clr>
        </p15:guide>
        <p15:guide id="39" pos="937">
          <p15:clr>
            <a:srgbClr val="A4A3A4"/>
          </p15:clr>
        </p15:guide>
        <p15:guide id="40" pos="1413">
          <p15:clr>
            <a:srgbClr val="A4A3A4"/>
          </p15:clr>
        </p15:guide>
        <p15:guide id="41" pos="1527">
          <p15:clr>
            <a:srgbClr val="A4A3A4"/>
          </p15:clr>
        </p15:guide>
        <p15:guide id="42" pos="2003">
          <p15:clr>
            <a:srgbClr val="A4A3A4"/>
          </p15:clr>
        </p15:guide>
        <p15:guide id="43" pos="2116">
          <p15:clr>
            <a:srgbClr val="A4A3A4"/>
          </p15:clr>
        </p15:guide>
        <p15:guide id="44" pos="2593">
          <p15:clr>
            <a:srgbClr val="A4A3A4"/>
          </p15:clr>
        </p15:guide>
        <p15:guide id="45" pos="2706">
          <p15:clr>
            <a:srgbClr val="A4A3A4"/>
          </p15:clr>
        </p15:guide>
        <p15:guide id="46" pos="3182">
          <p15:clr>
            <a:srgbClr val="A4A3A4"/>
          </p15:clr>
        </p15:guide>
        <p15:guide id="47" pos="3318">
          <p15:clr>
            <a:srgbClr val="A4A3A4"/>
          </p15:clr>
        </p15:guide>
        <p15:guide id="48" pos="3772">
          <p15:clr>
            <a:srgbClr val="A4A3A4"/>
          </p15:clr>
        </p15:guide>
        <p15:guide id="49" pos="3908">
          <p15:clr>
            <a:srgbClr val="A4A3A4"/>
          </p15:clr>
        </p15:guide>
        <p15:guide id="50" pos="4362">
          <p15:clr>
            <a:srgbClr val="A4A3A4"/>
          </p15:clr>
        </p15:guide>
        <p15:guide id="51" pos="4498">
          <p15:clr>
            <a:srgbClr val="A4A3A4"/>
          </p15:clr>
        </p15:guide>
        <p15:guide id="52" pos="4951">
          <p15:clr>
            <a:srgbClr val="A4A3A4"/>
          </p15:clr>
        </p15:guide>
        <p15:guide id="53" pos="5087">
          <p15:clr>
            <a:srgbClr val="A4A3A4"/>
          </p15:clr>
        </p15:guide>
        <p15:guide id="54" pos="5541">
          <p15:clr>
            <a:srgbClr val="A4A3A4"/>
          </p15:clr>
        </p15:guide>
        <p15:guide id="55" pos="5677">
          <p15:clr>
            <a:srgbClr val="A4A3A4"/>
          </p15:clr>
        </p15:guide>
        <p15:guide id="56" pos="6153">
          <p15:clr>
            <a:srgbClr val="A4A3A4"/>
          </p15:clr>
        </p15:guide>
        <p15:guide id="57" pos="6267">
          <p15:clr>
            <a:srgbClr val="A4A3A4"/>
          </p15:clr>
        </p15:guide>
        <p15:guide id="58" pos="6743">
          <p15:clr>
            <a:srgbClr val="A4A3A4"/>
          </p15:clr>
        </p15:guide>
        <p15:guide id="59" pos="6856">
          <p15:clr>
            <a:srgbClr val="A4A3A4"/>
          </p15:clr>
        </p15:guide>
        <p15:guide id="60" orient="horz" pos="3838">
          <p15:clr>
            <a:srgbClr val="A4A3A4"/>
          </p15:clr>
        </p15:guide>
        <p15:guide id="61" orient="horz" pos="2092">
          <p15:clr>
            <a:srgbClr val="A4A3A4"/>
          </p15:clr>
        </p15:guide>
        <p15:guide id="62" orient="horz" pos="2228">
          <p15:clr>
            <a:srgbClr val="A4A3A4"/>
          </p15:clr>
        </p15:guide>
        <p15:guide id="63" orient="horz" pos="845">
          <p15:clr>
            <a:srgbClr val="A4A3A4"/>
          </p15:clr>
        </p15:guide>
        <p15:guide id="64" orient="horz" pos="958">
          <p15:clr>
            <a:srgbClr val="A4A3A4"/>
          </p15:clr>
        </p15:guide>
        <p15:guide id="65" orient="horz" pos="1480">
          <p15:clr>
            <a:srgbClr val="A4A3A4"/>
          </p15:clr>
        </p15:guide>
        <p15:guide id="66" orient="horz" pos="1593">
          <p15:clr>
            <a:srgbClr val="A4A3A4"/>
          </p15:clr>
        </p15:guide>
        <p15:guide id="67" orient="horz" pos="2727">
          <p15:clr>
            <a:srgbClr val="A4A3A4"/>
          </p15:clr>
        </p15:guide>
        <p15:guide id="68" orient="horz" pos="2840">
          <p15:clr>
            <a:srgbClr val="A4A3A4"/>
          </p15:clr>
        </p15:guide>
        <p15:guide id="69" orient="horz" pos="3339">
          <p15:clr>
            <a:srgbClr val="A4A3A4"/>
          </p15:clr>
        </p15:guide>
        <p15:guide id="70" orient="horz" pos="3475">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hyperlink" Target="https://www.flickr.com/photos/royalfreearchives/6797454863/" TargetMode="External"/><Relationship Id="rId3" Type="http://schemas.openxmlformats.org/officeDocument/2006/relationships/image" Target="../media/image18.jpg"/><Relationship Id="rId7"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hyperlink" Target="https://www.flickr.com/photos/glenbledsoe/6391972911" TargetMode="External"/><Relationship Id="rId5" Type="http://schemas.openxmlformats.org/officeDocument/2006/relationships/image" Target="../media/image19.jpg"/><Relationship Id="rId10" Type="http://schemas.openxmlformats.org/officeDocument/2006/relationships/hyperlink" Target="https://www.flickr.com/photos/eskimo_jo/30403113996" TargetMode="External"/><Relationship Id="rId4" Type="http://schemas.openxmlformats.org/officeDocument/2006/relationships/hyperlink" Target="https://www.flickr.com/photos/gibospics/13539703263" TargetMode="External"/><Relationship Id="rId9" Type="http://schemas.openxmlformats.org/officeDocument/2006/relationships/image" Target="../media/image21.jp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hyperlink" Target="http://www.accademiadeisensi.it/2018/05/almanacco-quotidiano-cura-di_6.html" TargetMode="External"/><Relationship Id="rId4" Type="http://schemas.openxmlformats.org/officeDocument/2006/relationships/image" Target="../media/image22.jp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5.xml"/><Relationship Id="rId11" Type="http://schemas.openxmlformats.org/officeDocument/2006/relationships/hyperlink" Target="http://theconversation.com/unfit-to-plead-why-does-the-law-jail-those-with-intellectual-disabilities-indefinitely-15504" TargetMode="External"/><Relationship Id="rId5" Type="http://schemas.openxmlformats.org/officeDocument/2006/relationships/diagramQuickStyle" Target="../diagrams/quickStyle5.xml"/><Relationship Id="rId10" Type="http://schemas.openxmlformats.org/officeDocument/2006/relationships/image" Target="../media/image24.jpg"/><Relationship Id="rId4" Type="http://schemas.openxmlformats.org/officeDocument/2006/relationships/diagramLayout" Target="../diagrams/layout5.xml"/><Relationship Id="rId9" Type="http://schemas.openxmlformats.org/officeDocument/2006/relationships/hyperlink" Target="https://pursuit.unimelb.edu.au/articles/homeless-why-making-it-a-crime-won-t-fix-the-proble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8" Type="http://schemas.openxmlformats.org/officeDocument/2006/relationships/image" Target="../media/image29.jpg"/><Relationship Id="rId13" Type="http://schemas.openxmlformats.org/officeDocument/2006/relationships/hyperlink" Target="https://www.pexels.com/photo/sad-black-man-sitting-on-sofa-5699460/" TargetMode="External"/><Relationship Id="rId3" Type="http://schemas.openxmlformats.org/officeDocument/2006/relationships/image" Target="../media/image9.jpg"/><Relationship Id="rId7" Type="http://schemas.openxmlformats.org/officeDocument/2006/relationships/hyperlink" Target="https://blogs.ed.ac.uk/bulletin-magazine/2020/09/22/looking-after-your-mental-health-and-wellbeing/" TargetMode="External"/><Relationship Id="rId12"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28.jpg"/><Relationship Id="rId11" Type="http://schemas.openxmlformats.org/officeDocument/2006/relationships/hyperlink" Target="https://www.calhealthreport.org/2018/10/29/study-racism-affects-even-young-kids-mental-behavioral-health/" TargetMode="External"/><Relationship Id="rId5" Type="http://schemas.openxmlformats.org/officeDocument/2006/relationships/hyperlink" Target="https://kboo.fm/media/56610-suffering-silence-black-mental-health-care" TargetMode="External"/><Relationship Id="rId10" Type="http://schemas.openxmlformats.org/officeDocument/2006/relationships/image" Target="../media/image30.jpg"/><Relationship Id="rId4" Type="http://schemas.openxmlformats.org/officeDocument/2006/relationships/image" Target="../media/image27.jpg"/><Relationship Id="rId9" Type="http://schemas.openxmlformats.org/officeDocument/2006/relationships/hyperlink" Target="https://pxhere.com/fr/photo/1444029"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8.jp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flickr.com/photos/madame_furie/2698057525" TargetMode="External"/><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flickr.com/photos/pss/2265873628" TargetMode="External"/><Relationship Id="rId7" Type="http://schemas.openxmlformats.org/officeDocument/2006/relationships/hyperlink" Target="https://nearemmaus.wordpress.com/category/christian-denominations-groups/pentecostal-charismatic/page/4/" TargetMode="External"/><Relationship Id="rId2" Type="http://schemas.openxmlformats.org/officeDocument/2006/relationships/image" Target="../media/image11.jpg"/><Relationship Id="rId1" Type="http://schemas.openxmlformats.org/officeDocument/2006/relationships/slideLayout" Target="../slideLayouts/slideLayout7.xml"/><Relationship Id="rId6" Type="http://schemas.openxmlformats.org/officeDocument/2006/relationships/image" Target="../media/image13.jpg"/><Relationship Id="rId5" Type="http://schemas.openxmlformats.org/officeDocument/2006/relationships/hyperlink" Target="https://quod.lib.umich.edu/t/tap/7977573.0006.204/--corporal-punishment-in-early-twentieth-century-japanese?rgn=main;view=fulltext" TargetMode="Externa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hyperlink" Target="https://pixabay.com/en/egyptian-man-sun-god-ra-amun-1823488/" TargetMode="External"/><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pedro-mundodebabel.blogspot.com/2010/07/personajes-singulares-de-la-historia-vi.html" TargetMode="External"/><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openxmlformats.org/officeDocument/2006/relationships/hyperlink" Target="https://commons.wikimedia.org/wiki/File:The_Criminal_Lunatic_Asylum,_Dundrum,_Dublin,_Ireland._Trans_Wellcome_V0012561.jpg" TargetMode="External"/><Relationship Id="rId5" Type="http://schemas.openxmlformats.org/officeDocument/2006/relationships/diagramQuickStyle" Target="../diagrams/quickStyle1.xml"/><Relationship Id="rId10" Type="http://schemas.openxmlformats.org/officeDocument/2006/relationships/image" Target="../media/image17.jpg"/><Relationship Id="rId4" Type="http://schemas.openxmlformats.org/officeDocument/2006/relationships/diagramLayout" Target="../diagrams/layout1.xml"/><Relationship Id="rId9" Type="http://schemas.openxmlformats.org/officeDocument/2006/relationships/hyperlink" Target="https://pxhere.com/en/photo/90192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E938C-9D94-4B05-979A-D39FFC457291}"/>
              </a:ext>
            </a:extLst>
          </p:cNvPr>
          <p:cNvSpPr>
            <a:spLocks noGrp="1"/>
          </p:cNvSpPr>
          <p:nvPr>
            <p:ph type="ctrTitle"/>
          </p:nvPr>
        </p:nvSpPr>
        <p:spPr>
          <a:xfrm>
            <a:off x="7999414" y="1051551"/>
            <a:ext cx="3565524" cy="2384898"/>
          </a:xfrm>
        </p:spPr>
        <p:txBody>
          <a:bodyPr anchor="b" anchorCtr="0">
            <a:normAutofit/>
          </a:bodyPr>
          <a:lstStyle/>
          <a:p>
            <a:r>
              <a:rPr lang="en-US" dirty="0"/>
              <a:t>Mental </a:t>
            </a:r>
            <a:br>
              <a:rPr lang="en-US" dirty="0"/>
            </a:br>
            <a:r>
              <a:rPr lang="en-US" dirty="0"/>
              <a:t>Health </a:t>
            </a:r>
            <a:br>
              <a:rPr lang="en-US" dirty="0"/>
            </a:br>
            <a:r>
              <a:rPr lang="en-US" dirty="0"/>
              <a:t>Matters</a:t>
            </a:r>
          </a:p>
        </p:txBody>
      </p:sp>
      <p:pic>
        <p:nvPicPr>
          <p:cNvPr id="14" name="Picture Placeholder 13" descr="Data Points Digital background">
            <a:extLst>
              <a:ext uri="{FF2B5EF4-FFF2-40B4-BE49-F238E27FC236}">
                <a16:creationId xmlns:a16="http://schemas.microsoft.com/office/drawing/2014/main" id="{9A8AD548-922D-4E1D-B19C-5F6E808B8160}"/>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0" y="0"/>
            <a:ext cx="7452360" cy="6858000"/>
          </a:xfrm>
        </p:spPr>
      </p:pic>
      <p:sp>
        <p:nvSpPr>
          <p:cNvPr id="3" name="Subtitle 2">
            <a:extLst>
              <a:ext uri="{FF2B5EF4-FFF2-40B4-BE49-F238E27FC236}">
                <a16:creationId xmlns:a16="http://schemas.microsoft.com/office/drawing/2014/main" id="{D9A11267-FC52-4990-8D98-010AFABA5544}"/>
              </a:ext>
            </a:extLst>
          </p:cNvPr>
          <p:cNvSpPr>
            <a:spLocks noGrp="1"/>
          </p:cNvSpPr>
          <p:nvPr>
            <p:ph type="body" sz="quarter" idx="14"/>
          </p:nvPr>
        </p:nvSpPr>
        <p:spPr>
          <a:xfrm>
            <a:off x="7999413" y="3568700"/>
            <a:ext cx="3565524" cy="1731963"/>
          </a:xfrm>
        </p:spPr>
        <p:txBody>
          <a:bodyPr>
            <a:normAutofit/>
          </a:bodyPr>
          <a:lstStyle/>
          <a:p>
            <a:r>
              <a:rPr lang="en-US" dirty="0"/>
              <a:t>Jaren Doby, MSW, LCSW</a:t>
            </a:r>
          </a:p>
        </p:txBody>
      </p:sp>
    </p:spTree>
    <p:extLst>
      <p:ext uri="{BB962C8B-B14F-4D97-AF65-F5344CB8AC3E}">
        <p14:creationId xmlns:p14="http://schemas.microsoft.com/office/powerpoint/2010/main" val="752814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Oval 35">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40" name="Group 39">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41" name="Freeform: Shape 40">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Oval 42">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Oval 43">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46" name="Rectangle 45">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Data Points Digital background">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48" name="Rectangle 47">
            <a:extLst>
              <a:ext uri="{FF2B5EF4-FFF2-40B4-BE49-F238E27FC236}">
                <a16:creationId xmlns:a16="http://schemas.microsoft.com/office/drawing/2014/main" id="{3C64A91D-E535-4C24-A0E3-96A3810E3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26FC4867-BA3E-4F8E-AB23-684F34DF3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4">
            <a:extLst>
              <a:ext uri="{FF2B5EF4-FFF2-40B4-BE49-F238E27FC236}">
                <a16:creationId xmlns:a16="http://schemas.microsoft.com/office/drawing/2014/main" id="{40F1DF5B-353A-4270-8C10-6A1509441174}"/>
              </a:ext>
            </a:extLst>
          </p:cNvPr>
          <p:cNvSpPr>
            <a:spLocks noGrp="1"/>
          </p:cNvSpPr>
          <p:nvPr>
            <p:ph type="ctrTitle"/>
          </p:nvPr>
        </p:nvSpPr>
        <p:spPr>
          <a:xfrm>
            <a:off x="550863" y="549275"/>
            <a:ext cx="5437187" cy="2986234"/>
          </a:xfrm>
        </p:spPr>
        <p:txBody>
          <a:bodyPr vert="horz" wrap="square" lIns="0" tIns="0" rIns="0" bIns="0" rtlCol="0" anchor="b" anchorCtr="0">
            <a:normAutofit/>
          </a:bodyPr>
          <a:lstStyle/>
          <a:p>
            <a:pPr>
              <a:lnSpc>
                <a:spcPct val="100000"/>
              </a:lnSpc>
            </a:pPr>
            <a:r>
              <a:rPr lang="en-US" dirty="0"/>
              <a:t>A Dark Page in Mental Health History </a:t>
            </a:r>
            <a:endParaRPr lang="en-US" sz="6400" kern="1200" dirty="0">
              <a:solidFill>
                <a:schemeClr val="tx1"/>
              </a:solidFill>
              <a:latin typeface="+mj-lt"/>
              <a:ea typeface="+mj-ea"/>
              <a:cs typeface="+mj-cs"/>
            </a:endParaRPr>
          </a:p>
        </p:txBody>
      </p:sp>
      <p:sp>
        <p:nvSpPr>
          <p:cNvPr id="16" name="Subtitle 15">
            <a:extLst>
              <a:ext uri="{FF2B5EF4-FFF2-40B4-BE49-F238E27FC236}">
                <a16:creationId xmlns:a16="http://schemas.microsoft.com/office/drawing/2014/main" id="{4BDCF583-1D5D-4235-97C2-39272B80A0B1}"/>
              </a:ext>
            </a:extLst>
          </p:cNvPr>
          <p:cNvSpPr>
            <a:spLocks noGrp="1"/>
          </p:cNvSpPr>
          <p:nvPr>
            <p:ph type="subTitle" idx="1"/>
          </p:nvPr>
        </p:nvSpPr>
        <p:spPr>
          <a:xfrm>
            <a:off x="550863" y="3827610"/>
            <a:ext cx="5437187" cy="2265216"/>
          </a:xfrm>
        </p:spPr>
        <p:txBody>
          <a:bodyPr vert="horz" wrap="square" lIns="0" tIns="0" rIns="0" bIns="0" rtlCol="0">
            <a:normAutofit/>
          </a:bodyPr>
          <a:lstStyle/>
          <a:p>
            <a:pPr marL="0" indent="0">
              <a:lnSpc>
                <a:spcPct val="100000"/>
              </a:lnSpc>
              <a:buNone/>
            </a:pPr>
            <a:r>
              <a:rPr lang="en-US" kern="1200" dirty="0">
                <a:latin typeface="+mn-lt"/>
                <a:ea typeface="+mn-ea"/>
                <a:cs typeface="+mn-cs"/>
              </a:rPr>
              <a:t>Asylums and The Normalizing of Stigmas</a:t>
            </a:r>
          </a:p>
        </p:txBody>
      </p:sp>
      <p:sp>
        <p:nvSpPr>
          <p:cNvPr id="3" name="Footer Placeholder 2">
            <a:extLst>
              <a:ext uri="{FF2B5EF4-FFF2-40B4-BE49-F238E27FC236}">
                <a16:creationId xmlns:a16="http://schemas.microsoft.com/office/drawing/2014/main" id="{7F7F653B-90B5-4F47-A33F-93DCB2EF68C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1E7D98D-6710-41D2-B258-E1A1059D29F8}"/>
              </a:ext>
            </a:extLst>
          </p:cNvPr>
          <p:cNvSpPr>
            <a:spLocks noGrp="1"/>
          </p:cNvSpPr>
          <p:nvPr>
            <p:ph type="sldNum" sz="quarter" idx="12"/>
          </p:nvPr>
        </p:nvSpPr>
        <p:spPr/>
        <p:txBody>
          <a:bodyPr/>
          <a:lstStyle/>
          <a:p>
            <a:fld id="{DBA1B0FB-D917-4C8C-928F-313BD683BF39}" type="slidenum">
              <a:rPr lang="en-US" smtClean="0"/>
              <a:t>10</a:t>
            </a:fld>
            <a:endParaRPr lang="en-US"/>
          </a:p>
        </p:txBody>
      </p:sp>
    </p:spTree>
    <p:extLst>
      <p:ext uri="{BB962C8B-B14F-4D97-AF65-F5344CB8AC3E}">
        <p14:creationId xmlns:p14="http://schemas.microsoft.com/office/powerpoint/2010/main" val="2235189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D2A30C0-1BC4-4764-9C0F-5D811CAB8312}"/>
              </a:ext>
            </a:extLst>
          </p:cNvPr>
          <p:cNvSpPr>
            <a:spLocks noGrp="1"/>
          </p:cNvSpPr>
          <p:nvPr>
            <p:ph type="ctrTitle"/>
          </p:nvPr>
        </p:nvSpPr>
        <p:spPr>
          <a:xfrm>
            <a:off x="548640" y="548640"/>
            <a:ext cx="8281987" cy="1253041"/>
          </a:xfrm>
        </p:spPr>
        <p:txBody>
          <a:bodyPr/>
          <a:lstStyle/>
          <a:p>
            <a:r>
              <a:rPr lang="en-US" dirty="0"/>
              <a:t>“Insane Asylum”</a:t>
            </a:r>
          </a:p>
        </p:txBody>
      </p:sp>
      <p:pic>
        <p:nvPicPr>
          <p:cNvPr id="17" name="Picture Placeholder 16">
            <a:extLst>
              <a:ext uri="{FF2B5EF4-FFF2-40B4-BE49-F238E27FC236}">
                <a16:creationId xmlns:a16="http://schemas.microsoft.com/office/drawing/2014/main" id="{05ED5B1E-974F-476C-A3C9-572D3602E95E}"/>
              </a:ext>
            </a:extLst>
          </p:cNvPr>
          <p:cNvPicPr>
            <a:picLocks noGrp="1" noChangeAspect="1"/>
          </p:cNvPicPr>
          <p:nvPr>
            <p:ph type="pic" sz="quarter" idx="13"/>
          </p:nvPr>
        </p:nvPicPr>
        <p:blipFill>
          <a:blip r:embed="rId3">
            <a:extLst>
              <a:ext uri="{837473B0-CC2E-450A-ABE3-18F120FF3D39}">
                <a1611:picAttrSrcUrl xmlns:a1611="http://schemas.microsoft.com/office/drawing/2016/11/main" r:id="rId4"/>
              </a:ext>
            </a:extLst>
          </a:blip>
          <a:srcRect/>
          <a:stretch/>
        </p:blipFill>
        <p:spPr>
          <a:xfrm>
            <a:off x="1078992" y="2085945"/>
            <a:ext cx="1691640" cy="1245166"/>
          </a:xfrm>
        </p:spPr>
      </p:pic>
      <p:pic>
        <p:nvPicPr>
          <p:cNvPr id="36" name="Picture Placeholder 35">
            <a:extLst>
              <a:ext uri="{FF2B5EF4-FFF2-40B4-BE49-F238E27FC236}">
                <a16:creationId xmlns:a16="http://schemas.microsoft.com/office/drawing/2014/main" id="{F3CCCCDF-EA66-4F5E-98F3-A05239CBBAC4}"/>
              </a:ext>
            </a:extLst>
          </p:cNvPr>
          <p:cNvPicPr>
            <a:picLocks noGrp="1" noChangeAspect="1"/>
          </p:cNvPicPr>
          <p:nvPr>
            <p:ph type="pic" sz="quarter" idx="14"/>
          </p:nvPr>
        </p:nvPicPr>
        <p:blipFill>
          <a:blip r:embed="rId5">
            <a:extLst>
              <a:ext uri="{837473B0-CC2E-450A-ABE3-18F120FF3D39}">
                <a1611:picAttrSrcUrl xmlns:a1611="http://schemas.microsoft.com/office/drawing/2016/11/main" r:id="rId6"/>
              </a:ext>
            </a:extLst>
          </a:blip>
          <a:srcRect/>
          <a:stretch/>
        </p:blipFill>
        <p:spPr>
          <a:xfrm>
            <a:off x="4042106" y="1990724"/>
            <a:ext cx="1284196" cy="1435608"/>
          </a:xfrm>
        </p:spPr>
      </p:pic>
      <p:pic>
        <p:nvPicPr>
          <p:cNvPr id="38" name="Picture Placeholder 37">
            <a:extLst>
              <a:ext uri="{FF2B5EF4-FFF2-40B4-BE49-F238E27FC236}">
                <a16:creationId xmlns:a16="http://schemas.microsoft.com/office/drawing/2014/main" id="{8A6BB597-41F4-432E-8432-8F39511B2941}"/>
              </a:ext>
            </a:extLst>
          </p:cNvPr>
          <p:cNvPicPr>
            <a:picLocks noGrp="1" noChangeAspect="1"/>
          </p:cNvPicPr>
          <p:nvPr>
            <p:ph type="pic" sz="quarter" idx="15"/>
          </p:nvPr>
        </p:nvPicPr>
        <p:blipFill>
          <a:blip r:embed="rId7">
            <a:extLst>
              <a:ext uri="{837473B0-CC2E-450A-ABE3-18F120FF3D39}">
                <a1611:picAttrSrcUrl xmlns:a1611="http://schemas.microsoft.com/office/drawing/2016/11/main" r:id="rId8"/>
              </a:ext>
            </a:extLst>
          </a:blip>
          <a:srcRect/>
          <a:stretch/>
        </p:blipFill>
        <p:spPr>
          <a:xfrm>
            <a:off x="6661976" y="2032848"/>
            <a:ext cx="1691640" cy="1356695"/>
          </a:xfrm>
        </p:spPr>
      </p:pic>
      <p:pic>
        <p:nvPicPr>
          <p:cNvPr id="40" name="Picture Placeholder 39">
            <a:extLst>
              <a:ext uri="{FF2B5EF4-FFF2-40B4-BE49-F238E27FC236}">
                <a16:creationId xmlns:a16="http://schemas.microsoft.com/office/drawing/2014/main" id="{76B2FC80-9F3B-46D8-94D9-882D90A858F6}"/>
              </a:ext>
            </a:extLst>
          </p:cNvPr>
          <p:cNvPicPr>
            <a:picLocks noGrp="1" noChangeAspect="1"/>
          </p:cNvPicPr>
          <p:nvPr>
            <p:ph type="pic" sz="quarter" idx="16"/>
          </p:nvPr>
        </p:nvPicPr>
        <p:blipFill>
          <a:blip r:embed="rId9">
            <a:extLst>
              <a:ext uri="{837473B0-CC2E-450A-ABE3-18F120FF3D39}">
                <a1611:picAttrSrcUrl xmlns:a1611="http://schemas.microsoft.com/office/drawing/2016/11/main" r:id="rId10"/>
              </a:ext>
            </a:extLst>
          </a:blip>
          <a:srcRect/>
          <a:stretch/>
        </p:blipFill>
        <p:spPr>
          <a:xfrm>
            <a:off x="9485568" y="2144083"/>
            <a:ext cx="1691640" cy="1128890"/>
          </a:xfrm>
        </p:spPr>
      </p:pic>
      <p:sp>
        <p:nvSpPr>
          <p:cNvPr id="41" name="Text Placeholder 40">
            <a:extLst>
              <a:ext uri="{FF2B5EF4-FFF2-40B4-BE49-F238E27FC236}">
                <a16:creationId xmlns:a16="http://schemas.microsoft.com/office/drawing/2014/main" id="{91181F6D-A54F-4289-8C36-80ECE3B2C8E2}"/>
              </a:ext>
            </a:extLst>
          </p:cNvPr>
          <p:cNvSpPr>
            <a:spLocks noGrp="1"/>
          </p:cNvSpPr>
          <p:nvPr>
            <p:ph type="body" sz="quarter" idx="18"/>
          </p:nvPr>
        </p:nvSpPr>
        <p:spPr>
          <a:xfrm>
            <a:off x="3624071" y="3561263"/>
            <a:ext cx="2120265" cy="2380947"/>
          </a:xfrm>
        </p:spPr>
        <p:txBody>
          <a:bodyPr/>
          <a:lstStyle/>
          <a:p>
            <a:pPr algn="ctr"/>
            <a:r>
              <a:rPr lang="en-US" dirty="0"/>
              <a:t>Practices included isolation, starvation, and experimental procedures.</a:t>
            </a:r>
          </a:p>
        </p:txBody>
      </p:sp>
      <p:sp>
        <p:nvSpPr>
          <p:cNvPr id="15" name="Subtitle 14">
            <a:extLst>
              <a:ext uri="{FF2B5EF4-FFF2-40B4-BE49-F238E27FC236}">
                <a16:creationId xmlns:a16="http://schemas.microsoft.com/office/drawing/2014/main" id="{84D39D81-9726-4BD7-BDC0-FA0B2AD0D219}"/>
              </a:ext>
            </a:extLst>
          </p:cNvPr>
          <p:cNvSpPr>
            <a:spLocks noGrp="1"/>
          </p:cNvSpPr>
          <p:nvPr>
            <p:ph type="body" sz="quarter" idx="17"/>
          </p:nvPr>
        </p:nvSpPr>
        <p:spPr>
          <a:xfrm>
            <a:off x="340360" y="5942210"/>
            <a:ext cx="1711572" cy="638175"/>
          </a:xfrm>
        </p:spPr>
        <p:txBody>
          <a:bodyPr/>
          <a:lstStyle/>
          <a:p>
            <a:endParaRPr lang="en-US" dirty="0"/>
          </a:p>
        </p:txBody>
      </p:sp>
      <p:sp>
        <p:nvSpPr>
          <p:cNvPr id="9" name="Slide Number Placeholder 8">
            <a:extLst>
              <a:ext uri="{FF2B5EF4-FFF2-40B4-BE49-F238E27FC236}">
                <a16:creationId xmlns:a16="http://schemas.microsoft.com/office/drawing/2014/main" id="{7AF9A883-CC44-4401-AE67-8FCEACB7DDDA}"/>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11</a:t>
            </a:fld>
            <a:endParaRPr lang="en-US"/>
          </a:p>
        </p:txBody>
      </p:sp>
      <p:sp>
        <p:nvSpPr>
          <p:cNvPr id="10" name="Text Placeholder 9">
            <a:extLst>
              <a:ext uri="{FF2B5EF4-FFF2-40B4-BE49-F238E27FC236}">
                <a16:creationId xmlns:a16="http://schemas.microsoft.com/office/drawing/2014/main" id="{A6A1A778-3CF9-389E-6162-E9380BE8A9D5}"/>
              </a:ext>
            </a:extLst>
          </p:cNvPr>
          <p:cNvSpPr>
            <a:spLocks noGrp="1"/>
          </p:cNvSpPr>
          <p:nvPr>
            <p:ph type="body" sz="quarter" idx="20"/>
          </p:nvPr>
        </p:nvSpPr>
        <p:spPr/>
        <p:txBody>
          <a:bodyPr/>
          <a:lstStyle/>
          <a:p>
            <a:endParaRPr lang="en-US"/>
          </a:p>
        </p:txBody>
      </p:sp>
      <p:sp>
        <p:nvSpPr>
          <p:cNvPr id="12" name="Text Placeholder 11">
            <a:extLst>
              <a:ext uri="{FF2B5EF4-FFF2-40B4-BE49-F238E27FC236}">
                <a16:creationId xmlns:a16="http://schemas.microsoft.com/office/drawing/2014/main" id="{F7889121-6D4C-1EC6-98B1-FD520E391971}"/>
              </a:ext>
            </a:extLst>
          </p:cNvPr>
          <p:cNvSpPr>
            <a:spLocks noGrp="1"/>
          </p:cNvSpPr>
          <p:nvPr>
            <p:ph type="body" sz="quarter" idx="19"/>
          </p:nvPr>
        </p:nvSpPr>
        <p:spPr/>
        <p:txBody>
          <a:bodyPr/>
          <a:lstStyle/>
          <a:p>
            <a:endParaRPr lang="en-US" dirty="0"/>
          </a:p>
        </p:txBody>
      </p:sp>
      <p:sp>
        <p:nvSpPr>
          <p:cNvPr id="24" name="Text Placeholder 40">
            <a:extLst>
              <a:ext uri="{FF2B5EF4-FFF2-40B4-BE49-F238E27FC236}">
                <a16:creationId xmlns:a16="http://schemas.microsoft.com/office/drawing/2014/main" id="{5B43B8B0-CF5A-8DD2-DB7C-F51DEF07FE8F}"/>
              </a:ext>
            </a:extLst>
          </p:cNvPr>
          <p:cNvSpPr txBox="1">
            <a:spLocks/>
          </p:cNvSpPr>
          <p:nvPr/>
        </p:nvSpPr>
        <p:spPr>
          <a:xfrm>
            <a:off x="749503" y="3669068"/>
            <a:ext cx="2120265" cy="1765935"/>
          </a:xfrm>
          <a:prstGeom prst="rect">
            <a:avLst/>
          </a:prstGeom>
        </p:spPr>
        <p:txBody>
          <a:bodyPr vert="horz" wrap="square" lIns="0" tIns="0" rIns="0" bIns="0" rtlCol="0">
            <a:noAutofit/>
          </a:bodyPr>
          <a:lstStyle>
            <a:lvl1pPr marL="228600" indent="-228600" algn="l" defTabSz="914400" rtl="0" eaLnBrk="1" latinLnBrk="0" hangingPunct="1">
              <a:lnSpc>
                <a:spcPct val="110000"/>
              </a:lnSpc>
              <a:spcBef>
                <a:spcPts val="1000"/>
              </a:spcBef>
              <a:spcAft>
                <a:spcPts val="800"/>
              </a:spcAft>
              <a:buFont typeface="Arial" panose="020B0604020202020204" pitchFamily="34" charset="0"/>
              <a:buNone/>
              <a:defRPr sz="2000" b="1"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t>Inhumane treatment of patients within facilities.</a:t>
            </a:r>
          </a:p>
        </p:txBody>
      </p:sp>
      <p:sp>
        <p:nvSpPr>
          <p:cNvPr id="26" name="Text Placeholder 40">
            <a:extLst>
              <a:ext uri="{FF2B5EF4-FFF2-40B4-BE49-F238E27FC236}">
                <a16:creationId xmlns:a16="http://schemas.microsoft.com/office/drawing/2014/main" id="{CCC0E1FC-345C-F16C-5491-C8AFB2ED33B3}"/>
              </a:ext>
            </a:extLst>
          </p:cNvPr>
          <p:cNvSpPr txBox="1">
            <a:spLocks/>
          </p:cNvSpPr>
          <p:nvPr/>
        </p:nvSpPr>
        <p:spPr>
          <a:xfrm>
            <a:off x="6353430" y="3590647"/>
            <a:ext cx="2120265" cy="2380947"/>
          </a:xfrm>
          <a:prstGeom prst="rect">
            <a:avLst/>
          </a:prstGeom>
        </p:spPr>
        <p:txBody>
          <a:bodyPr vert="horz" wrap="square" lIns="0" tIns="0" rIns="0" bIns="0" rtlCol="0">
            <a:noAutofit/>
          </a:bodyPr>
          <a:lstStyle>
            <a:lvl1pPr marL="228600" indent="-228600" algn="l" defTabSz="914400" rtl="0" eaLnBrk="1" latinLnBrk="0" hangingPunct="1">
              <a:lnSpc>
                <a:spcPct val="110000"/>
              </a:lnSpc>
              <a:spcBef>
                <a:spcPts val="1000"/>
              </a:spcBef>
              <a:spcAft>
                <a:spcPts val="800"/>
              </a:spcAft>
              <a:buFont typeface="Arial" panose="020B0604020202020204" pitchFamily="34" charset="0"/>
              <a:buNone/>
              <a:defRPr sz="2000" b="1"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t>Initially staffed with untrained and unqualified staff that aided  in the further ill treatment of patients.</a:t>
            </a:r>
          </a:p>
        </p:txBody>
      </p:sp>
      <p:sp>
        <p:nvSpPr>
          <p:cNvPr id="28" name="Text Placeholder 40">
            <a:extLst>
              <a:ext uri="{FF2B5EF4-FFF2-40B4-BE49-F238E27FC236}">
                <a16:creationId xmlns:a16="http://schemas.microsoft.com/office/drawing/2014/main" id="{8B50471C-E13A-261A-BBCF-C03C92E0D6DB}"/>
              </a:ext>
            </a:extLst>
          </p:cNvPr>
          <p:cNvSpPr txBox="1">
            <a:spLocks/>
          </p:cNvSpPr>
          <p:nvPr/>
        </p:nvSpPr>
        <p:spPr>
          <a:xfrm>
            <a:off x="9227998" y="3573815"/>
            <a:ext cx="2120265" cy="2380947"/>
          </a:xfrm>
          <a:prstGeom prst="rect">
            <a:avLst/>
          </a:prstGeom>
        </p:spPr>
        <p:txBody>
          <a:bodyPr vert="horz" wrap="square" lIns="0" tIns="0" rIns="0" bIns="0" rtlCol="0">
            <a:noAutofit/>
          </a:bodyPr>
          <a:lstStyle>
            <a:lvl1pPr marL="228600" indent="-228600" algn="l" defTabSz="914400" rtl="0" eaLnBrk="1" latinLnBrk="0" hangingPunct="1">
              <a:lnSpc>
                <a:spcPct val="110000"/>
              </a:lnSpc>
              <a:spcBef>
                <a:spcPts val="1000"/>
              </a:spcBef>
              <a:spcAft>
                <a:spcPts val="800"/>
              </a:spcAft>
              <a:buFont typeface="Arial" panose="020B0604020202020204" pitchFamily="34" charset="0"/>
              <a:buNone/>
              <a:defRPr sz="2000" b="1"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t>Patients were known to be chained/ strapped to beds and  forced to sit amongst their own waste.</a:t>
            </a:r>
          </a:p>
        </p:txBody>
      </p:sp>
      <p:sp>
        <p:nvSpPr>
          <p:cNvPr id="18" name="Text Placeholder 17">
            <a:extLst>
              <a:ext uri="{FF2B5EF4-FFF2-40B4-BE49-F238E27FC236}">
                <a16:creationId xmlns:a16="http://schemas.microsoft.com/office/drawing/2014/main" id="{D951069F-A28F-636B-F0FE-BB8DCCCDB58C}"/>
              </a:ext>
            </a:extLst>
          </p:cNvPr>
          <p:cNvSpPr>
            <a:spLocks noGrp="1"/>
          </p:cNvSpPr>
          <p:nvPr>
            <p:ph type="body" sz="quarter" idx="22"/>
          </p:nvPr>
        </p:nvSpPr>
        <p:spPr/>
        <p:txBody>
          <a:bodyPr/>
          <a:lstStyle/>
          <a:p>
            <a:endParaRPr lang="en-US" dirty="0"/>
          </a:p>
        </p:txBody>
      </p:sp>
      <p:sp>
        <p:nvSpPr>
          <p:cNvPr id="20" name="Text Placeholder 19">
            <a:extLst>
              <a:ext uri="{FF2B5EF4-FFF2-40B4-BE49-F238E27FC236}">
                <a16:creationId xmlns:a16="http://schemas.microsoft.com/office/drawing/2014/main" id="{2F96BE4B-A42F-4604-6115-3F49FBA3A75C}"/>
              </a:ext>
            </a:extLst>
          </p:cNvPr>
          <p:cNvSpPr>
            <a:spLocks noGrp="1"/>
          </p:cNvSpPr>
          <p:nvPr>
            <p:ph type="body" sz="quarter" idx="21"/>
          </p:nvPr>
        </p:nvSpPr>
        <p:spPr/>
        <p:txBody>
          <a:bodyPr/>
          <a:lstStyle/>
          <a:p>
            <a:endParaRPr lang="en-US"/>
          </a:p>
        </p:txBody>
      </p:sp>
      <p:sp>
        <p:nvSpPr>
          <p:cNvPr id="22" name="Text Placeholder 21">
            <a:extLst>
              <a:ext uri="{FF2B5EF4-FFF2-40B4-BE49-F238E27FC236}">
                <a16:creationId xmlns:a16="http://schemas.microsoft.com/office/drawing/2014/main" id="{6CE9E75A-74E9-3EAC-F9A4-E21A472B2575}"/>
              </a:ext>
            </a:extLst>
          </p:cNvPr>
          <p:cNvSpPr>
            <a:spLocks noGrp="1"/>
          </p:cNvSpPr>
          <p:nvPr>
            <p:ph type="body" sz="quarter" idx="24"/>
          </p:nvPr>
        </p:nvSpPr>
        <p:spPr>
          <a:xfrm>
            <a:off x="7925685" y="6206370"/>
            <a:ext cx="1711325" cy="365760"/>
          </a:xfrm>
        </p:spPr>
        <p:txBody>
          <a:bodyPr/>
          <a:lstStyle/>
          <a:p>
            <a:endParaRPr lang="en-US" dirty="0"/>
          </a:p>
        </p:txBody>
      </p:sp>
      <p:sp>
        <p:nvSpPr>
          <p:cNvPr id="25" name="Text Placeholder 24">
            <a:extLst>
              <a:ext uri="{FF2B5EF4-FFF2-40B4-BE49-F238E27FC236}">
                <a16:creationId xmlns:a16="http://schemas.microsoft.com/office/drawing/2014/main" id="{46023DF8-13F4-C13D-2CF2-49665D75964E}"/>
              </a:ext>
            </a:extLst>
          </p:cNvPr>
          <p:cNvSpPr>
            <a:spLocks noGrp="1"/>
          </p:cNvSpPr>
          <p:nvPr>
            <p:ph type="body" sz="quarter" idx="23"/>
          </p:nvPr>
        </p:nvSpPr>
        <p:spPr/>
        <p:txBody>
          <a:bodyPr/>
          <a:lstStyle/>
          <a:p>
            <a:endParaRPr lang="en-US" dirty="0"/>
          </a:p>
        </p:txBody>
      </p:sp>
    </p:spTree>
    <p:extLst>
      <p:ext uri="{BB962C8B-B14F-4D97-AF65-F5344CB8AC3E}">
        <p14:creationId xmlns:p14="http://schemas.microsoft.com/office/powerpoint/2010/main" val="2979876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D72D26-24EF-4CBD-9431-A558CB7CA906}"/>
              </a:ext>
            </a:extLst>
          </p:cNvPr>
          <p:cNvSpPr>
            <a:spLocks noGrp="1"/>
          </p:cNvSpPr>
          <p:nvPr>
            <p:ph type="title"/>
          </p:nvPr>
        </p:nvSpPr>
        <p:spPr>
          <a:xfrm>
            <a:off x="550862" y="549275"/>
            <a:ext cx="11091600" cy="1332000"/>
          </a:xfrm>
        </p:spPr>
        <p:txBody>
          <a:bodyPr/>
          <a:lstStyle/>
          <a:p>
            <a:r>
              <a:rPr lang="en-US" dirty="0"/>
              <a:t>Challenges for Change in the 1800’s</a:t>
            </a:r>
          </a:p>
        </p:txBody>
      </p:sp>
      <p:graphicFrame>
        <p:nvGraphicFramePr>
          <p:cNvPr id="4" name="Content Placeholder 3" descr="Timeline Smart Art Placeholder ">
            <a:extLst>
              <a:ext uri="{FF2B5EF4-FFF2-40B4-BE49-F238E27FC236}">
                <a16:creationId xmlns:a16="http://schemas.microsoft.com/office/drawing/2014/main" id="{93897051-DA8D-4072-A594-51769F8D52F5}"/>
              </a:ext>
            </a:extLst>
          </p:cNvPr>
          <p:cNvGraphicFramePr>
            <a:graphicFrameLocks noGrp="1"/>
          </p:cNvGraphicFramePr>
          <p:nvPr>
            <p:ph idx="1"/>
            <p:extLst>
              <p:ext uri="{D42A27DB-BD31-4B8C-83A1-F6EECF244321}">
                <p14:modId xmlns:p14="http://schemas.microsoft.com/office/powerpoint/2010/main" val="2555603277"/>
              </p:ext>
            </p:extLst>
          </p:nvPr>
        </p:nvGraphicFramePr>
        <p:xfrm>
          <a:off x="550862" y="2753043"/>
          <a:ext cx="11090275" cy="39798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ooter Placeholder 6">
            <a:extLst>
              <a:ext uri="{FF2B5EF4-FFF2-40B4-BE49-F238E27FC236}">
                <a16:creationId xmlns:a16="http://schemas.microsoft.com/office/drawing/2014/main" id="{920A7C57-D6C5-4BA0-AB3C-41D4E3436B0E}"/>
              </a:ext>
            </a:extLst>
          </p:cNvPr>
          <p:cNvSpPr>
            <a:spLocks noGrp="1"/>
          </p:cNvSpPr>
          <p:nvPr>
            <p:ph type="ftr" sz="quarter" idx="11"/>
          </p:nvPr>
        </p:nvSpPr>
        <p:spPr>
          <a:xfrm>
            <a:off x="3359150" y="6507212"/>
            <a:ext cx="6379210" cy="153888"/>
          </a:xfrm>
        </p:spPr>
        <p:txBody>
          <a:bodyPr/>
          <a:lstStyle/>
          <a:p>
            <a:r>
              <a:rPr lang="en-US"/>
              <a:t>Sample Footer Text</a:t>
            </a:r>
          </a:p>
        </p:txBody>
      </p:sp>
      <p:sp>
        <p:nvSpPr>
          <p:cNvPr id="6" name="Slide Number Placeholder 5">
            <a:extLst>
              <a:ext uri="{FF2B5EF4-FFF2-40B4-BE49-F238E27FC236}">
                <a16:creationId xmlns:a16="http://schemas.microsoft.com/office/drawing/2014/main" id="{5E5CAC52-3FD1-464A-805A-B8F7AF04574A}"/>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12</a:t>
            </a:fld>
            <a:endParaRPr lang="en-US"/>
          </a:p>
        </p:txBody>
      </p:sp>
    </p:spTree>
    <p:extLst>
      <p:ext uri="{BB962C8B-B14F-4D97-AF65-F5344CB8AC3E}">
        <p14:creationId xmlns:p14="http://schemas.microsoft.com/office/powerpoint/2010/main" val="911866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Oval 35">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40" name="Group 39">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41" name="Freeform: Shape 40">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Oval 42">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Oval 43">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46" name="Rectangle 45">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Data Points Digital background">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48" name="Rectangle 47">
            <a:extLst>
              <a:ext uri="{FF2B5EF4-FFF2-40B4-BE49-F238E27FC236}">
                <a16:creationId xmlns:a16="http://schemas.microsoft.com/office/drawing/2014/main" id="{3C64A91D-E535-4C24-A0E3-96A3810E3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26FC4867-BA3E-4F8E-AB23-684F34DF3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4">
            <a:extLst>
              <a:ext uri="{FF2B5EF4-FFF2-40B4-BE49-F238E27FC236}">
                <a16:creationId xmlns:a16="http://schemas.microsoft.com/office/drawing/2014/main" id="{40F1DF5B-353A-4270-8C10-6A1509441174}"/>
              </a:ext>
            </a:extLst>
          </p:cNvPr>
          <p:cNvSpPr>
            <a:spLocks noGrp="1"/>
          </p:cNvSpPr>
          <p:nvPr>
            <p:ph type="ctrTitle"/>
          </p:nvPr>
        </p:nvSpPr>
        <p:spPr>
          <a:xfrm>
            <a:off x="324088" y="303302"/>
            <a:ext cx="5437187" cy="1062653"/>
          </a:xfrm>
        </p:spPr>
        <p:txBody>
          <a:bodyPr vert="horz" wrap="square" lIns="0" tIns="0" rIns="0" bIns="0" rtlCol="0" anchor="b" anchorCtr="0">
            <a:normAutofit fontScale="90000"/>
          </a:bodyPr>
          <a:lstStyle/>
          <a:p>
            <a:pPr>
              <a:lnSpc>
                <a:spcPct val="100000"/>
              </a:lnSpc>
            </a:pPr>
            <a:r>
              <a:rPr lang="en-US" dirty="0"/>
              <a:t>Sigmund Freud</a:t>
            </a:r>
            <a:endParaRPr lang="en-US" sz="6400" kern="1200" dirty="0">
              <a:solidFill>
                <a:schemeClr val="tx1"/>
              </a:solidFill>
              <a:latin typeface="+mj-lt"/>
              <a:ea typeface="+mj-ea"/>
              <a:cs typeface="+mj-cs"/>
            </a:endParaRPr>
          </a:p>
        </p:txBody>
      </p:sp>
      <p:sp>
        <p:nvSpPr>
          <p:cNvPr id="16" name="Subtitle 15">
            <a:extLst>
              <a:ext uri="{FF2B5EF4-FFF2-40B4-BE49-F238E27FC236}">
                <a16:creationId xmlns:a16="http://schemas.microsoft.com/office/drawing/2014/main" id="{4BDCF583-1D5D-4235-97C2-39272B80A0B1}"/>
              </a:ext>
            </a:extLst>
          </p:cNvPr>
          <p:cNvSpPr>
            <a:spLocks noGrp="1"/>
          </p:cNvSpPr>
          <p:nvPr>
            <p:ph type="subTitle" idx="1"/>
          </p:nvPr>
        </p:nvSpPr>
        <p:spPr>
          <a:xfrm>
            <a:off x="246063" y="1960016"/>
            <a:ext cx="6134417" cy="4101779"/>
          </a:xfrm>
        </p:spPr>
        <p:txBody>
          <a:bodyPr vert="horz" wrap="square" lIns="0" tIns="0" rIns="0" bIns="0" rtlCol="0">
            <a:normAutofit fontScale="85000" lnSpcReduction="20000"/>
          </a:bodyPr>
          <a:lstStyle/>
          <a:p>
            <a:pPr marL="342900" indent="-342900">
              <a:lnSpc>
                <a:spcPct val="100000"/>
              </a:lnSpc>
              <a:buFont typeface="Arial" panose="020B0604020202020204" pitchFamily="34" charset="0"/>
              <a:buChar char="•"/>
            </a:pPr>
            <a:r>
              <a:rPr lang="en-US" sz="4100" kern="1200" dirty="0">
                <a:latin typeface="+mn-lt"/>
                <a:ea typeface="+mn-ea"/>
                <a:cs typeface="+mn-cs"/>
              </a:rPr>
              <a:t>Founder of Psychoanalysis</a:t>
            </a:r>
          </a:p>
          <a:p>
            <a:pPr marL="800100" lvl="1" indent="-342900">
              <a:lnSpc>
                <a:spcPct val="100000"/>
              </a:lnSpc>
            </a:pPr>
            <a:r>
              <a:rPr lang="en-US" sz="4100" kern="1200" dirty="0">
                <a:latin typeface="+mn-lt"/>
                <a:ea typeface="+mn-ea"/>
                <a:cs typeface="+mn-cs"/>
              </a:rPr>
              <a:t>Clinical method for evaluating and treating pathologies in the psyche through dialogue between a patient and a psychoanalyst.</a:t>
            </a:r>
          </a:p>
          <a:p>
            <a:pPr marL="342900" indent="-342900">
              <a:lnSpc>
                <a:spcPct val="100000"/>
              </a:lnSpc>
              <a:buFont typeface="Arial" panose="020B0604020202020204" pitchFamily="34" charset="0"/>
              <a:buChar char="•"/>
            </a:pPr>
            <a:r>
              <a:rPr lang="en-US" sz="4100" dirty="0"/>
              <a:t>Developed theory of psychosexual development.</a:t>
            </a:r>
          </a:p>
          <a:p>
            <a:pPr marL="342900" indent="-342900">
              <a:lnSpc>
                <a:spcPct val="100000"/>
              </a:lnSpc>
              <a:buFont typeface="Arial" panose="020B0604020202020204" pitchFamily="34" charset="0"/>
              <a:buChar char="•"/>
            </a:pPr>
            <a:endParaRPr lang="en-US" kern="1200" dirty="0">
              <a:latin typeface="+mn-lt"/>
              <a:ea typeface="+mn-ea"/>
              <a:cs typeface="+mn-cs"/>
            </a:endParaRPr>
          </a:p>
          <a:p>
            <a:pPr marL="342900" indent="-342900">
              <a:lnSpc>
                <a:spcPct val="100000"/>
              </a:lnSpc>
              <a:buFont typeface="Arial" panose="020B0604020202020204" pitchFamily="34" charset="0"/>
              <a:buChar char="•"/>
            </a:pPr>
            <a:endParaRPr lang="en-US" kern="1200" dirty="0">
              <a:latin typeface="+mn-lt"/>
              <a:ea typeface="+mn-ea"/>
              <a:cs typeface="+mn-cs"/>
            </a:endParaRPr>
          </a:p>
        </p:txBody>
      </p:sp>
      <p:sp>
        <p:nvSpPr>
          <p:cNvPr id="3" name="Footer Placeholder 2">
            <a:extLst>
              <a:ext uri="{FF2B5EF4-FFF2-40B4-BE49-F238E27FC236}">
                <a16:creationId xmlns:a16="http://schemas.microsoft.com/office/drawing/2014/main" id="{7F7F653B-90B5-4F47-A33F-93DCB2EF68C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1E7D98D-6710-41D2-B258-E1A1059D29F8}"/>
              </a:ext>
            </a:extLst>
          </p:cNvPr>
          <p:cNvSpPr>
            <a:spLocks noGrp="1"/>
          </p:cNvSpPr>
          <p:nvPr>
            <p:ph type="sldNum" sz="quarter" idx="12"/>
          </p:nvPr>
        </p:nvSpPr>
        <p:spPr/>
        <p:txBody>
          <a:bodyPr/>
          <a:lstStyle/>
          <a:p>
            <a:fld id="{DBA1B0FB-D917-4C8C-928F-313BD683BF39}" type="slidenum">
              <a:rPr lang="en-US" smtClean="0"/>
              <a:t>13</a:t>
            </a:fld>
            <a:endParaRPr lang="en-US"/>
          </a:p>
        </p:txBody>
      </p:sp>
      <p:pic>
        <p:nvPicPr>
          <p:cNvPr id="5" name="Picture 4">
            <a:extLst>
              <a:ext uri="{FF2B5EF4-FFF2-40B4-BE49-F238E27FC236}">
                <a16:creationId xmlns:a16="http://schemas.microsoft.com/office/drawing/2014/main" id="{F479F113-6133-A12F-F5C9-EE38AC8553E0}"/>
              </a:ext>
            </a:extLst>
          </p:cNvPr>
          <p:cNvPicPr>
            <a:picLocks noChangeAspect="1"/>
          </p:cNvPicPr>
          <p:nvPr/>
        </p:nvPicPr>
        <p:blipFill>
          <a:blip r:embed="rId4">
            <a:extLst>
              <a:ext uri="{837473B0-CC2E-450A-ABE3-18F120FF3D39}">
                <a1611:picAttrSrcUrl xmlns:a1611="http://schemas.microsoft.com/office/drawing/2016/11/main" r:id="rId5"/>
              </a:ext>
            </a:extLst>
          </a:blip>
          <a:srcRect/>
          <a:stretch/>
        </p:blipFill>
        <p:spPr>
          <a:xfrm>
            <a:off x="6674089" y="742198"/>
            <a:ext cx="4786558" cy="3388457"/>
          </a:xfrm>
          <a:prstGeom prst="rect">
            <a:avLst/>
          </a:prstGeom>
          <a:effectLst>
            <a:reflection stA="23000" endPos="65000" dist="50800" dir="5400000" sy="-100000" algn="bl" rotWithShape="0"/>
            <a:softEdge rad="203200"/>
          </a:effectLst>
        </p:spPr>
      </p:pic>
    </p:spTree>
    <p:extLst>
      <p:ext uri="{BB962C8B-B14F-4D97-AF65-F5344CB8AC3E}">
        <p14:creationId xmlns:p14="http://schemas.microsoft.com/office/powerpoint/2010/main" val="2363904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D72D26-24EF-4CBD-9431-A558CB7CA906}"/>
              </a:ext>
            </a:extLst>
          </p:cNvPr>
          <p:cNvSpPr>
            <a:spLocks noGrp="1"/>
          </p:cNvSpPr>
          <p:nvPr>
            <p:ph type="title"/>
          </p:nvPr>
        </p:nvSpPr>
        <p:spPr>
          <a:xfrm>
            <a:off x="550862" y="549275"/>
            <a:ext cx="11091600" cy="1332000"/>
          </a:xfrm>
        </p:spPr>
        <p:txBody>
          <a:bodyPr/>
          <a:lstStyle/>
          <a:p>
            <a:r>
              <a:rPr lang="en-US" dirty="0"/>
              <a:t>Mental Health in The 20</a:t>
            </a:r>
            <a:r>
              <a:rPr lang="en-US" baseline="30000" dirty="0"/>
              <a:t>th</a:t>
            </a:r>
            <a:r>
              <a:rPr lang="en-US" dirty="0"/>
              <a:t> Century </a:t>
            </a:r>
          </a:p>
        </p:txBody>
      </p:sp>
      <p:graphicFrame>
        <p:nvGraphicFramePr>
          <p:cNvPr id="4" name="Content Placeholder 3" descr="Timeline Smart Art Placeholder ">
            <a:extLst>
              <a:ext uri="{FF2B5EF4-FFF2-40B4-BE49-F238E27FC236}">
                <a16:creationId xmlns:a16="http://schemas.microsoft.com/office/drawing/2014/main" id="{93897051-DA8D-4072-A594-51769F8D52F5}"/>
              </a:ext>
            </a:extLst>
          </p:cNvPr>
          <p:cNvGraphicFramePr>
            <a:graphicFrameLocks noGrp="1"/>
          </p:cNvGraphicFramePr>
          <p:nvPr>
            <p:ph idx="1"/>
            <p:extLst>
              <p:ext uri="{D42A27DB-BD31-4B8C-83A1-F6EECF244321}">
                <p14:modId xmlns:p14="http://schemas.microsoft.com/office/powerpoint/2010/main" val="1844378636"/>
              </p:ext>
            </p:extLst>
          </p:nvPr>
        </p:nvGraphicFramePr>
        <p:xfrm>
          <a:off x="550863" y="2112963"/>
          <a:ext cx="11090275" cy="39798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a:extLst>
              <a:ext uri="{FF2B5EF4-FFF2-40B4-BE49-F238E27FC236}">
                <a16:creationId xmlns:a16="http://schemas.microsoft.com/office/drawing/2014/main" id="{5E5CAC52-3FD1-464A-805A-B8F7AF04574A}"/>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14</a:t>
            </a:fld>
            <a:endParaRPr lang="en-US"/>
          </a:p>
        </p:txBody>
      </p:sp>
    </p:spTree>
    <p:extLst>
      <p:ext uri="{BB962C8B-B14F-4D97-AF65-F5344CB8AC3E}">
        <p14:creationId xmlns:p14="http://schemas.microsoft.com/office/powerpoint/2010/main" val="386453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D72D26-24EF-4CBD-9431-A558CB7CA906}"/>
              </a:ext>
            </a:extLst>
          </p:cNvPr>
          <p:cNvSpPr>
            <a:spLocks noGrp="1"/>
          </p:cNvSpPr>
          <p:nvPr>
            <p:ph type="title"/>
          </p:nvPr>
        </p:nvSpPr>
        <p:spPr>
          <a:xfrm>
            <a:off x="550862" y="549275"/>
            <a:ext cx="11091600" cy="1332000"/>
          </a:xfrm>
        </p:spPr>
        <p:txBody>
          <a:bodyPr/>
          <a:lstStyle/>
          <a:p>
            <a:r>
              <a:rPr lang="en-US" dirty="0"/>
              <a:t>The Gift and The Curse</a:t>
            </a:r>
          </a:p>
        </p:txBody>
      </p:sp>
      <p:graphicFrame>
        <p:nvGraphicFramePr>
          <p:cNvPr id="4" name="Content Placeholder 3" descr="Timeline Smart Art Placeholder ">
            <a:extLst>
              <a:ext uri="{FF2B5EF4-FFF2-40B4-BE49-F238E27FC236}">
                <a16:creationId xmlns:a16="http://schemas.microsoft.com/office/drawing/2014/main" id="{93897051-DA8D-4072-A594-51769F8D52F5}"/>
              </a:ext>
            </a:extLst>
          </p:cNvPr>
          <p:cNvGraphicFramePr>
            <a:graphicFrameLocks noGrp="1"/>
          </p:cNvGraphicFramePr>
          <p:nvPr>
            <p:ph idx="1"/>
            <p:extLst>
              <p:ext uri="{D42A27DB-BD31-4B8C-83A1-F6EECF244321}">
                <p14:modId xmlns:p14="http://schemas.microsoft.com/office/powerpoint/2010/main" val="3983845752"/>
              </p:ext>
            </p:extLst>
          </p:nvPr>
        </p:nvGraphicFramePr>
        <p:xfrm>
          <a:off x="550862" y="3429000"/>
          <a:ext cx="11090275" cy="39798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a:extLst>
              <a:ext uri="{FF2B5EF4-FFF2-40B4-BE49-F238E27FC236}">
                <a16:creationId xmlns:a16="http://schemas.microsoft.com/office/drawing/2014/main" id="{5E5CAC52-3FD1-464A-805A-B8F7AF04574A}"/>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15</a:t>
            </a:fld>
            <a:endParaRPr lang="en-US"/>
          </a:p>
        </p:txBody>
      </p:sp>
    </p:spTree>
    <p:extLst>
      <p:ext uri="{BB962C8B-B14F-4D97-AF65-F5344CB8AC3E}">
        <p14:creationId xmlns:p14="http://schemas.microsoft.com/office/powerpoint/2010/main" val="3706972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D72D26-24EF-4CBD-9431-A558CB7CA906}"/>
              </a:ext>
            </a:extLst>
          </p:cNvPr>
          <p:cNvSpPr>
            <a:spLocks noGrp="1"/>
          </p:cNvSpPr>
          <p:nvPr>
            <p:ph type="title"/>
          </p:nvPr>
        </p:nvSpPr>
        <p:spPr>
          <a:xfrm>
            <a:off x="113982" y="122555"/>
            <a:ext cx="11091600" cy="1332000"/>
          </a:xfrm>
        </p:spPr>
        <p:txBody>
          <a:bodyPr/>
          <a:lstStyle/>
          <a:p>
            <a:endParaRPr lang="en-US" dirty="0"/>
          </a:p>
        </p:txBody>
      </p:sp>
      <p:graphicFrame>
        <p:nvGraphicFramePr>
          <p:cNvPr id="4" name="Content Placeholder 3" descr="Timeline Smart Art Placeholder ">
            <a:extLst>
              <a:ext uri="{FF2B5EF4-FFF2-40B4-BE49-F238E27FC236}">
                <a16:creationId xmlns:a16="http://schemas.microsoft.com/office/drawing/2014/main" id="{93897051-DA8D-4072-A594-51769F8D52F5}"/>
              </a:ext>
            </a:extLst>
          </p:cNvPr>
          <p:cNvGraphicFramePr>
            <a:graphicFrameLocks noGrp="1"/>
          </p:cNvGraphicFramePr>
          <p:nvPr>
            <p:ph idx="1"/>
            <p:extLst>
              <p:ext uri="{D42A27DB-BD31-4B8C-83A1-F6EECF244321}">
                <p14:modId xmlns:p14="http://schemas.microsoft.com/office/powerpoint/2010/main" val="2972784997"/>
              </p:ext>
            </p:extLst>
          </p:nvPr>
        </p:nvGraphicFramePr>
        <p:xfrm>
          <a:off x="-295275" y="1709103"/>
          <a:ext cx="11090275" cy="39798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a:extLst>
              <a:ext uri="{FF2B5EF4-FFF2-40B4-BE49-F238E27FC236}">
                <a16:creationId xmlns:a16="http://schemas.microsoft.com/office/drawing/2014/main" id="{5E5CAC52-3FD1-464A-805A-B8F7AF04574A}"/>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16</a:t>
            </a:fld>
            <a:endParaRPr lang="en-US"/>
          </a:p>
        </p:txBody>
      </p:sp>
      <p:pic>
        <p:nvPicPr>
          <p:cNvPr id="8" name="Picture Placeholder 17">
            <a:extLst>
              <a:ext uri="{FF2B5EF4-FFF2-40B4-BE49-F238E27FC236}">
                <a16:creationId xmlns:a16="http://schemas.microsoft.com/office/drawing/2014/main" id="{62272F7A-AF3C-482C-829B-B1E5C7D59C31}"/>
              </a:ext>
            </a:extLst>
          </p:cNvPr>
          <p:cNvPicPr>
            <a:picLocks noChangeAspect="1"/>
          </p:cNvPicPr>
          <p:nvPr/>
        </p:nvPicPr>
        <p:blipFill>
          <a:blip r:embed="rId8">
            <a:extLst>
              <a:ext uri="{837473B0-CC2E-450A-ABE3-18F120FF3D39}">
                <a1611:picAttrSrcUrl xmlns:a1611="http://schemas.microsoft.com/office/drawing/2016/11/main" r:id="rId9"/>
              </a:ext>
            </a:extLst>
          </a:blip>
          <a:srcRect/>
          <a:stretch/>
        </p:blipFill>
        <p:spPr>
          <a:xfrm>
            <a:off x="6214823" y="365009"/>
            <a:ext cx="3114932" cy="2336198"/>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p:spPr>
      </p:pic>
      <p:pic>
        <p:nvPicPr>
          <p:cNvPr id="9" name="Picture Placeholder 17">
            <a:extLst>
              <a:ext uri="{FF2B5EF4-FFF2-40B4-BE49-F238E27FC236}">
                <a16:creationId xmlns:a16="http://schemas.microsoft.com/office/drawing/2014/main" id="{50477C6B-C3AF-23BD-1D40-4808FF3663A7}"/>
              </a:ext>
            </a:extLst>
          </p:cNvPr>
          <p:cNvPicPr>
            <a:picLocks noChangeAspect="1"/>
          </p:cNvPicPr>
          <p:nvPr/>
        </p:nvPicPr>
        <p:blipFill>
          <a:blip r:embed="rId10">
            <a:extLst>
              <a:ext uri="{837473B0-CC2E-450A-ABE3-18F120FF3D39}">
                <a1611:picAttrSrcUrl xmlns:a1611="http://schemas.microsoft.com/office/drawing/2016/11/main" r:id="rId11"/>
              </a:ext>
            </a:extLst>
          </a:blip>
          <a:srcRect/>
          <a:stretch/>
        </p:blipFill>
        <p:spPr>
          <a:xfrm>
            <a:off x="1622297" y="4219970"/>
            <a:ext cx="3114932" cy="2200969"/>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p:spPr>
      </p:pic>
    </p:spTree>
    <p:extLst>
      <p:ext uri="{BB962C8B-B14F-4D97-AF65-F5344CB8AC3E}">
        <p14:creationId xmlns:p14="http://schemas.microsoft.com/office/powerpoint/2010/main" val="1406809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Oval 35">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40" name="Group 39">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41" name="Freeform: Shape 40">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Oval 42">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Oval 43">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46" name="Rectangle 45">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Data Points Digital background">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48" name="Rectangle 47">
            <a:extLst>
              <a:ext uri="{FF2B5EF4-FFF2-40B4-BE49-F238E27FC236}">
                <a16:creationId xmlns:a16="http://schemas.microsoft.com/office/drawing/2014/main" id="{3C64A91D-E535-4C24-A0E3-96A3810E3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26FC4867-BA3E-4F8E-AB23-684F34DF3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4">
            <a:extLst>
              <a:ext uri="{FF2B5EF4-FFF2-40B4-BE49-F238E27FC236}">
                <a16:creationId xmlns:a16="http://schemas.microsoft.com/office/drawing/2014/main" id="{40F1DF5B-353A-4270-8C10-6A1509441174}"/>
              </a:ext>
            </a:extLst>
          </p:cNvPr>
          <p:cNvSpPr>
            <a:spLocks noGrp="1"/>
          </p:cNvSpPr>
          <p:nvPr>
            <p:ph type="ctrTitle"/>
          </p:nvPr>
        </p:nvSpPr>
        <p:spPr>
          <a:xfrm>
            <a:off x="647591" y="901604"/>
            <a:ext cx="5437187" cy="2986234"/>
          </a:xfrm>
        </p:spPr>
        <p:txBody>
          <a:bodyPr vert="horz" wrap="square" lIns="0" tIns="0" rIns="0" bIns="0" rtlCol="0" anchor="b" anchorCtr="0">
            <a:normAutofit fontScale="90000"/>
          </a:bodyPr>
          <a:lstStyle/>
          <a:p>
            <a:pPr>
              <a:lnSpc>
                <a:spcPct val="100000"/>
              </a:lnSpc>
            </a:pPr>
            <a:r>
              <a:rPr lang="en-US" dirty="0"/>
              <a:t>The Current State of Mental Health in the Modern World</a:t>
            </a:r>
            <a:endParaRPr lang="en-US" sz="6400" kern="1200" dirty="0">
              <a:solidFill>
                <a:schemeClr val="tx1"/>
              </a:solidFill>
              <a:latin typeface="+mj-lt"/>
              <a:ea typeface="+mj-ea"/>
              <a:cs typeface="+mj-cs"/>
            </a:endParaRPr>
          </a:p>
        </p:txBody>
      </p:sp>
      <p:sp>
        <p:nvSpPr>
          <p:cNvPr id="16" name="Subtitle 15">
            <a:extLst>
              <a:ext uri="{FF2B5EF4-FFF2-40B4-BE49-F238E27FC236}">
                <a16:creationId xmlns:a16="http://schemas.microsoft.com/office/drawing/2014/main" id="{4BDCF583-1D5D-4235-97C2-39272B80A0B1}"/>
              </a:ext>
            </a:extLst>
          </p:cNvPr>
          <p:cNvSpPr>
            <a:spLocks noGrp="1"/>
          </p:cNvSpPr>
          <p:nvPr>
            <p:ph type="subTitle" idx="1"/>
          </p:nvPr>
        </p:nvSpPr>
        <p:spPr>
          <a:xfrm>
            <a:off x="550863" y="4438576"/>
            <a:ext cx="5437187" cy="2265216"/>
          </a:xfrm>
        </p:spPr>
        <p:txBody>
          <a:bodyPr vert="horz" wrap="square" lIns="0" tIns="0" rIns="0" bIns="0" rtlCol="0">
            <a:normAutofit/>
          </a:bodyPr>
          <a:lstStyle/>
          <a:p>
            <a:pPr marL="0" indent="0">
              <a:lnSpc>
                <a:spcPct val="100000"/>
              </a:lnSpc>
              <a:buNone/>
            </a:pPr>
            <a:r>
              <a:rPr lang="en-US" kern="1200" dirty="0">
                <a:latin typeface="+mn-lt"/>
                <a:ea typeface="+mn-ea"/>
                <a:cs typeface="+mn-cs"/>
              </a:rPr>
              <a:t>What Do The Numbers Say?</a:t>
            </a:r>
          </a:p>
        </p:txBody>
      </p:sp>
      <p:sp>
        <p:nvSpPr>
          <p:cNvPr id="4" name="Slide Number Placeholder 3">
            <a:extLst>
              <a:ext uri="{FF2B5EF4-FFF2-40B4-BE49-F238E27FC236}">
                <a16:creationId xmlns:a16="http://schemas.microsoft.com/office/drawing/2014/main" id="{E1E7D98D-6710-41D2-B258-E1A1059D29F8}"/>
              </a:ext>
            </a:extLst>
          </p:cNvPr>
          <p:cNvSpPr>
            <a:spLocks noGrp="1"/>
          </p:cNvSpPr>
          <p:nvPr>
            <p:ph type="sldNum" sz="quarter" idx="12"/>
          </p:nvPr>
        </p:nvSpPr>
        <p:spPr/>
        <p:txBody>
          <a:bodyPr/>
          <a:lstStyle/>
          <a:p>
            <a:fld id="{DBA1B0FB-D917-4C8C-928F-313BD683BF39}" type="slidenum">
              <a:rPr lang="en-US" smtClean="0"/>
              <a:t>17</a:t>
            </a:fld>
            <a:endParaRPr lang="en-US"/>
          </a:p>
        </p:txBody>
      </p:sp>
    </p:spTree>
    <p:extLst>
      <p:ext uri="{BB962C8B-B14F-4D97-AF65-F5344CB8AC3E}">
        <p14:creationId xmlns:p14="http://schemas.microsoft.com/office/powerpoint/2010/main" val="859537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E174092-82D3-44E0-8948-4096232ED0A7}"/>
              </a:ext>
            </a:extLst>
          </p:cNvPr>
          <p:cNvSpPr>
            <a:spLocks noGrp="1"/>
          </p:cNvSpPr>
          <p:nvPr>
            <p:ph type="title"/>
          </p:nvPr>
        </p:nvSpPr>
        <p:spPr>
          <a:xfrm>
            <a:off x="296813" y="352307"/>
            <a:ext cx="11091600" cy="1332000"/>
          </a:xfrm>
        </p:spPr>
        <p:txBody>
          <a:bodyPr/>
          <a:lstStyle/>
          <a:p>
            <a:r>
              <a:rPr lang="en-US" dirty="0"/>
              <a:t>Did You Know?</a:t>
            </a:r>
          </a:p>
        </p:txBody>
      </p:sp>
      <p:sp>
        <p:nvSpPr>
          <p:cNvPr id="6" name="Slide Number Placeholder 5">
            <a:extLst>
              <a:ext uri="{FF2B5EF4-FFF2-40B4-BE49-F238E27FC236}">
                <a16:creationId xmlns:a16="http://schemas.microsoft.com/office/drawing/2014/main" id="{705C33DF-36C9-49E9-B48D-A320B179C4D4}"/>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18</a:t>
            </a:fld>
            <a:endParaRPr lang="en-US"/>
          </a:p>
        </p:txBody>
      </p:sp>
      <p:sp>
        <p:nvSpPr>
          <p:cNvPr id="3" name="Content Placeholder 2">
            <a:extLst>
              <a:ext uri="{FF2B5EF4-FFF2-40B4-BE49-F238E27FC236}">
                <a16:creationId xmlns:a16="http://schemas.microsoft.com/office/drawing/2014/main" id="{67B37536-4FB1-0D60-840C-2F8F50D910E6}"/>
              </a:ext>
            </a:extLst>
          </p:cNvPr>
          <p:cNvSpPr>
            <a:spLocks noGrp="1"/>
          </p:cNvSpPr>
          <p:nvPr>
            <p:ph idx="1"/>
          </p:nvPr>
        </p:nvSpPr>
        <p:spPr>
          <a:xfrm>
            <a:off x="1717041" y="1469754"/>
            <a:ext cx="8509526" cy="823041"/>
          </a:xfrm>
        </p:spPr>
        <p:txBody>
          <a:bodyPr/>
          <a:lstStyle/>
          <a:p>
            <a:pPr algn="ctr"/>
            <a:r>
              <a:rPr lang="en-US" sz="3200" b="1" dirty="0">
                <a:solidFill>
                  <a:srgbClr val="FF0505"/>
                </a:solidFill>
              </a:rPr>
              <a:t>1 in 4 Adults in the United States Experience Mental Illness.</a:t>
            </a:r>
          </a:p>
        </p:txBody>
      </p:sp>
      <p:pic>
        <p:nvPicPr>
          <p:cNvPr id="1026" name="Picture 2">
            <a:extLst>
              <a:ext uri="{FF2B5EF4-FFF2-40B4-BE49-F238E27FC236}">
                <a16:creationId xmlns:a16="http://schemas.microsoft.com/office/drawing/2014/main" id="{EC2C3F10-E9E0-257A-52F4-096A4D7E268B}"/>
              </a:ext>
            </a:extLst>
          </p:cNvPr>
          <p:cNvPicPr>
            <a:picLocks noChangeAspect="1" noChangeArrowheads="1"/>
          </p:cNvPicPr>
          <p:nvPr/>
        </p:nvPicPr>
        <p:blipFill>
          <a:blip r:embed="rId2"/>
          <a:srcRect l="12113" r="12113"/>
          <a:stretch/>
        </p:blipFill>
        <p:spPr bwMode="auto">
          <a:xfrm>
            <a:off x="3028906" y="2624718"/>
            <a:ext cx="5627414" cy="3880975"/>
          </a:xfrm>
          <a:prstGeom prst="rect">
            <a:avLst/>
          </a:prstGeom>
          <a:noFill/>
          <a:effectLst>
            <a:softEdge rad="2159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02860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Oval 35">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40" name="Group 39">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41" name="Freeform: Shape 40">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Oval 42">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Oval 43">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46" name="Rectangle 45">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Data Points Digital background">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48" name="Rectangle 47">
            <a:extLst>
              <a:ext uri="{FF2B5EF4-FFF2-40B4-BE49-F238E27FC236}">
                <a16:creationId xmlns:a16="http://schemas.microsoft.com/office/drawing/2014/main" id="{3C64A91D-E535-4C24-A0E3-96A3810E3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26FC4867-BA3E-4F8E-AB23-684F34DF3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4">
            <a:extLst>
              <a:ext uri="{FF2B5EF4-FFF2-40B4-BE49-F238E27FC236}">
                <a16:creationId xmlns:a16="http://schemas.microsoft.com/office/drawing/2014/main" id="{40F1DF5B-353A-4270-8C10-6A1509441174}"/>
              </a:ext>
            </a:extLst>
          </p:cNvPr>
          <p:cNvSpPr>
            <a:spLocks noGrp="1"/>
          </p:cNvSpPr>
          <p:nvPr>
            <p:ph type="ctrTitle"/>
          </p:nvPr>
        </p:nvSpPr>
        <p:spPr>
          <a:xfrm>
            <a:off x="550863" y="549275"/>
            <a:ext cx="5437187" cy="2986234"/>
          </a:xfrm>
        </p:spPr>
        <p:txBody>
          <a:bodyPr vert="horz" wrap="square" lIns="0" tIns="0" rIns="0" bIns="0" rtlCol="0" anchor="b" anchorCtr="0">
            <a:normAutofit/>
          </a:bodyPr>
          <a:lstStyle/>
          <a:p>
            <a:pPr>
              <a:lnSpc>
                <a:spcPct val="100000"/>
              </a:lnSpc>
            </a:pPr>
            <a:endParaRPr lang="en-US" sz="6400" kern="1200" dirty="0">
              <a:solidFill>
                <a:schemeClr val="tx1"/>
              </a:solidFill>
              <a:latin typeface="+mj-lt"/>
              <a:ea typeface="+mj-ea"/>
              <a:cs typeface="+mj-cs"/>
            </a:endParaRPr>
          </a:p>
        </p:txBody>
      </p:sp>
      <p:sp>
        <p:nvSpPr>
          <p:cNvPr id="16" name="Subtitle 15">
            <a:extLst>
              <a:ext uri="{FF2B5EF4-FFF2-40B4-BE49-F238E27FC236}">
                <a16:creationId xmlns:a16="http://schemas.microsoft.com/office/drawing/2014/main" id="{4BDCF583-1D5D-4235-97C2-39272B80A0B1}"/>
              </a:ext>
            </a:extLst>
          </p:cNvPr>
          <p:cNvSpPr>
            <a:spLocks noGrp="1"/>
          </p:cNvSpPr>
          <p:nvPr>
            <p:ph type="subTitle" idx="1"/>
          </p:nvPr>
        </p:nvSpPr>
        <p:spPr>
          <a:xfrm>
            <a:off x="550863" y="3827610"/>
            <a:ext cx="5437187" cy="2265216"/>
          </a:xfrm>
        </p:spPr>
        <p:txBody>
          <a:bodyPr vert="horz" wrap="square" lIns="0" tIns="0" rIns="0" bIns="0" rtlCol="0">
            <a:normAutofit/>
          </a:bodyPr>
          <a:lstStyle/>
          <a:p>
            <a:pPr marL="0" indent="0">
              <a:lnSpc>
                <a:spcPct val="100000"/>
              </a:lnSpc>
              <a:buNone/>
            </a:pPr>
            <a:endParaRPr lang="en-US" kern="1200" dirty="0">
              <a:latin typeface="+mn-lt"/>
              <a:ea typeface="+mn-ea"/>
              <a:cs typeface="+mn-cs"/>
            </a:endParaRPr>
          </a:p>
        </p:txBody>
      </p:sp>
      <p:sp>
        <p:nvSpPr>
          <p:cNvPr id="2" name="Date Placeholder 1">
            <a:extLst>
              <a:ext uri="{FF2B5EF4-FFF2-40B4-BE49-F238E27FC236}">
                <a16:creationId xmlns:a16="http://schemas.microsoft.com/office/drawing/2014/main" id="{2910D835-B454-4270-BB35-86A187307E6F}"/>
              </a:ext>
            </a:extLst>
          </p:cNvPr>
          <p:cNvSpPr>
            <a:spLocks noGrp="1"/>
          </p:cNvSpPr>
          <p:nvPr>
            <p:ph type="dt" sz="half" idx="10"/>
          </p:nvPr>
        </p:nvSpPr>
        <p:spPr/>
        <p:txBody>
          <a:bodyPr/>
          <a:lstStyle/>
          <a:p>
            <a:r>
              <a:rPr lang="en-US" dirty="0"/>
              <a:t>Tuesday June, 7</a:t>
            </a:r>
            <a:r>
              <a:rPr lang="en-US" baseline="30000" dirty="0"/>
              <a:t>th</a:t>
            </a:r>
            <a:r>
              <a:rPr lang="en-US" dirty="0"/>
              <a:t>, 2022</a:t>
            </a:r>
          </a:p>
        </p:txBody>
      </p:sp>
      <p:sp>
        <p:nvSpPr>
          <p:cNvPr id="3" name="Footer Placeholder 2">
            <a:extLst>
              <a:ext uri="{FF2B5EF4-FFF2-40B4-BE49-F238E27FC236}">
                <a16:creationId xmlns:a16="http://schemas.microsoft.com/office/drawing/2014/main" id="{7F7F653B-90B5-4F47-A33F-93DCB2EF68C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1E7D98D-6710-41D2-B258-E1A1059D29F8}"/>
              </a:ext>
            </a:extLst>
          </p:cNvPr>
          <p:cNvSpPr>
            <a:spLocks noGrp="1"/>
          </p:cNvSpPr>
          <p:nvPr>
            <p:ph type="sldNum" sz="quarter" idx="12"/>
          </p:nvPr>
        </p:nvSpPr>
        <p:spPr/>
        <p:txBody>
          <a:bodyPr/>
          <a:lstStyle/>
          <a:p>
            <a:fld id="{DBA1B0FB-D917-4C8C-928F-313BD683BF39}" type="slidenum">
              <a:rPr lang="en-US" smtClean="0"/>
              <a:t>19</a:t>
            </a:fld>
            <a:endParaRPr lang="en-US"/>
          </a:p>
        </p:txBody>
      </p:sp>
      <p:pic>
        <p:nvPicPr>
          <p:cNvPr id="5" name="Picture 4">
            <a:extLst>
              <a:ext uri="{FF2B5EF4-FFF2-40B4-BE49-F238E27FC236}">
                <a16:creationId xmlns:a16="http://schemas.microsoft.com/office/drawing/2014/main" id="{7A372B63-D13A-CE7A-FB53-2D2066235E20}"/>
              </a:ext>
            </a:extLst>
          </p:cNvPr>
          <p:cNvPicPr>
            <a:picLocks noChangeAspect="1"/>
          </p:cNvPicPr>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3842449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6426E-F6F6-4A7C-9181-8C3090996261}"/>
              </a:ext>
            </a:extLst>
          </p:cNvPr>
          <p:cNvSpPr>
            <a:spLocks noGrp="1"/>
          </p:cNvSpPr>
          <p:nvPr>
            <p:ph type="title"/>
          </p:nvPr>
        </p:nvSpPr>
        <p:spPr>
          <a:xfrm>
            <a:off x="550864" y="549275"/>
            <a:ext cx="3565524" cy="1997855"/>
          </a:xfrm>
        </p:spPr>
        <p:txBody>
          <a:bodyPr/>
          <a:lstStyle/>
          <a:p>
            <a:r>
              <a:rPr lang="en-US" dirty="0"/>
              <a:t>Agenda</a:t>
            </a:r>
          </a:p>
        </p:txBody>
      </p:sp>
      <p:sp>
        <p:nvSpPr>
          <p:cNvPr id="3" name="Content Placeholder 2">
            <a:extLst>
              <a:ext uri="{FF2B5EF4-FFF2-40B4-BE49-F238E27FC236}">
                <a16:creationId xmlns:a16="http://schemas.microsoft.com/office/drawing/2014/main" id="{D3B60D6F-4D0F-4D33-B2A7-159C8583FF00}"/>
              </a:ext>
            </a:extLst>
          </p:cNvPr>
          <p:cNvSpPr>
            <a:spLocks noGrp="1"/>
          </p:cNvSpPr>
          <p:nvPr>
            <p:ph idx="1"/>
          </p:nvPr>
        </p:nvSpPr>
        <p:spPr>
          <a:xfrm>
            <a:off x="550863" y="2677306"/>
            <a:ext cx="4658065" cy="3415519"/>
          </a:xfrm>
        </p:spPr>
        <p:txBody>
          <a:bodyPr/>
          <a:lstStyle/>
          <a:p>
            <a:r>
              <a:rPr lang="en-US" dirty="0"/>
              <a:t>History of Mental Health</a:t>
            </a:r>
          </a:p>
          <a:p>
            <a:r>
              <a:rPr lang="en-US" dirty="0"/>
              <a:t>Mental Health Stats and Facts</a:t>
            </a:r>
          </a:p>
          <a:p>
            <a:r>
              <a:rPr lang="en-US" dirty="0"/>
              <a:t>What Do We Do Next?</a:t>
            </a:r>
          </a:p>
          <a:p>
            <a:r>
              <a:rPr lang="en-US" dirty="0"/>
              <a:t>Questions &amp; Wrap-Up</a:t>
            </a:r>
          </a:p>
          <a:p>
            <a:endParaRPr lang="en-US" dirty="0"/>
          </a:p>
        </p:txBody>
      </p:sp>
      <p:pic>
        <p:nvPicPr>
          <p:cNvPr id="8" name="Picture Placeholder 7" descr="Digital Data">
            <a:extLst>
              <a:ext uri="{FF2B5EF4-FFF2-40B4-BE49-F238E27FC236}">
                <a16:creationId xmlns:a16="http://schemas.microsoft.com/office/drawing/2014/main" id="{06D2324F-3B7B-45EF-9584-C8EADD2C8C0B}"/>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5208928" y="1596771"/>
            <a:ext cx="3448558" cy="3448558"/>
          </a:xfrm>
        </p:spPr>
      </p:pic>
      <p:pic>
        <p:nvPicPr>
          <p:cNvPr id="10" name="Picture Placeholder 9" descr="Data Points ">
            <a:extLst>
              <a:ext uri="{FF2B5EF4-FFF2-40B4-BE49-F238E27FC236}">
                <a16:creationId xmlns:a16="http://schemas.microsoft.com/office/drawing/2014/main" id="{71F862F9-0E8A-4DB9-8083-1C3AA6E5D777}"/>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8918575" y="596392"/>
            <a:ext cx="2263776" cy="2263776"/>
          </a:xfrm>
        </p:spPr>
      </p:pic>
      <p:pic>
        <p:nvPicPr>
          <p:cNvPr id="12" name="Picture Placeholder 11" descr="Human brain nerve cells">
            <a:extLst>
              <a:ext uri="{FF2B5EF4-FFF2-40B4-BE49-F238E27FC236}">
                <a16:creationId xmlns:a16="http://schemas.microsoft.com/office/drawing/2014/main" id="{A63F39B9-0715-40B5-8ECB-9B983F99C690}"/>
              </a:ext>
            </a:extLst>
          </p:cNvPr>
          <p:cNvPicPr>
            <a:picLocks noGrp="1" noChangeAspect="1"/>
          </p:cNvPicPr>
          <p:nvPr>
            <p:ph type="pic" sz="quarter" idx="15"/>
          </p:nvPr>
        </p:nvPicPr>
        <p:blipFill>
          <a:blip r:embed="rId4"/>
          <a:srcRect/>
          <a:stretch/>
        </p:blipFill>
        <p:spPr>
          <a:xfrm>
            <a:off x="9091612" y="3691842"/>
            <a:ext cx="2936876" cy="2202657"/>
          </a:xfrm>
        </p:spPr>
      </p:pic>
      <p:sp>
        <p:nvSpPr>
          <p:cNvPr id="14" name="Footer Placeholder 13">
            <a:extLst>
              <a:ext uri="{FF2B5EF4-FFF2-40B4-BE49-F238E27FC236}">
                <a16:creationId xmlns:a16="http://schemas.microsoft.com/office/drawing/2014/main" id="{B01DF4D0-78BC-4C8C-9570-26F0B225433A}"/>
              </a:ext>
            </a:extLst>
          </p:cNvPr>
          <p:cNvSpPr>
            <a:spLocks noGrp="1"/>
          </p:cNvSpPr>
          <p:nvPr>
            <p:ph type="ftr" sz="quarter" idx="11"/>
          </p:nvPr>
        </p:nvSpPr>
        <p:spPr>
          <a:xfrm>
            <a:off x="3359150" y="6507212"/>
            <a:ext cx="6379210" cy="153888"/>
          </a:xfrm>
        </p:spPr>
        <p:txBody>
          <a:bodyPr/>
          <a:lstStyle/>
          <a:p>
            <a:endParaRPr lang="en-US" dirty="0"/>
          </a:p>
        </p:txBody>
      </p:sp>
      <p:sp>
        <p:nvSpPr>
          <p:cNvPr id="15" name="Slide Number Placeholder 14">
            <a:extLst>
              <a:ext uri="{FF2B5EF4-FFF2-40B4-BE49-F238E27FC236}">
                <a16:creationId xmlns:a16="http://schemas.microsoft.com/office/drawing/2014/main" id="{3B199C97-F175-437D-8311-DB662925C063}"/>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2</a:t>
            </a:fld>
            <a:endParaRPr lang="en-US"/>
          </a:p>
        </p:txBody>
      </p:sp>
    </p:spTree>
    <p:extLst>
      <p:ext uri="{BB962C8B-B14F-4D97-AF65-F5344CB8AC3E}">
        <p14:creationId xmlns:p14="http://schemas.microsoft.com/office/powerpoint/2010/main" val="23132348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D10F3D66-0109-4903-90B9-66D0E288F721}"/>
              </a:ext>
              <a:ext uri="{C183D7F6-B498-43B3-948B-1728B52AA6E4}">
                <adec:decorative xmlns:adec="http://schemas.microsoft.com/office/drawing/2017/decorative" val="1"/>
              </a:ext>
            </a:extLst>
          </p:cNvPr>
          <p:cNvGrpSpPr/>
          <p:nvPr/>
        </p:nvGrpSpPr>
        <p:grpSpPr>
          <a:xfrm>
            <a:off x="10379261" y="2030035"/>
            <a:ext cx="1335600" cy="1262947"/>
            <a:chOff x="10145015" y="2343978"/>
            <a:chExt cx="1335600" cy="1262947"/>
          </a:xfrm>
        </p:grpSpPr>
        <p:sp>
          <p:nvSpPr>
            <p:cNvPr id="26" name="Freeform: Shape 25">
              <a:extLst>
                <a:ext uri="{FF2B5EF4-FFF2-40B4-BE49-F238E27FC236}">
                  <a16:creationId xmlns:a16="http://schemas.microsoft.com/office/drawing/2014/main" id="{57DAB968-9B52-4EFF-AD39-7657DFEA6E48}"/>
                </a:ext>
              </a:extLst>
            </p:cNvPr>
            <p:cNvSpPr>
              <a:spLocks noChangeAspect="1"/>
            </p:cNvSpPr>
            <p:nvPr/>
          </p:nvSpPr>
          <p:spPr>
            <a:xfrm rot="8100000">
              <a:off x="10400615" y="234397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254000" dist="101600" dir="732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Oval 26">
              <a:extLst>
                <a:ext uri="{FF2B5EF4-FFF2-40B4-BE49-F238E27FC236}">
                  <a16:creationId xmlns:a16="http://schemas.microsoft.com/office/drawing/2014/main" id="{962BE440-9634-4380-B142-5DB692420C52}"/>
                </a:ext>
              </a:extLst>
            </p:cNvPr>
            <p:cNvSpPr/>
            <p:nvPr/>
          </p:nvSpPr>
          <p:spPr>
            <a:xfrm rot="13500000">
              <a:off x="10415015" y="2179851"/>
              <a:ext cx="540000" cy="1080000"/>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7" name="Title 6">
            <a:extLst>
              <a:ext uri="{FF2B5EF4-FFF2-40B4-BE49-F238E27FC236}">
                <a16:creationId xmlns:a16="http://schemas.microsoft.com/office/drawing/2014/main" id="{4B18D636-CC10-4B1E-AA38-419DCCF2D9C9}"/>
              </a:ext>
            </a:extLst>
          </p:cNvPr>
          <p:cNvSpPr>
            <a:spLocks noGrp="1"/>
          </p:cNvSpPr>
          <p:nvPr>
            <p:ph type="title"/>
          </p:nvPr>
        </p:nvSpPr>
        <p:spPr>
          <a:xfrm>
            <a:off x="550862" y="549275"/>
            <a:ext cx="11097551" cy="1332000"/>
          </a:xfrm>
        </p:spPr>
        <p:txBody>
          <a:bodyPr>
            <a:normAutofit/>
          </a:bodyPr>
          <a:lstStyle/>
          <a:p>
            <a:r>
              <a:rPr lang="en-US" dirty="0"/>
              <a:t>How Does Mental Health Impact Children and Young Teens?</a:t>
            </a:r>
          </a:p>
        </p:txBody>
      </p:sp>
      <p:sp>
        <p:nvSpPr>
          <p:cNvPr id="9" name="Text Placeholder 8">
            <a:extLst>
              <a:ext uri="{FF2B5EF4-FFF2-40B4-BE49-F238E27FC236}">
                <a16:creationId xmlns:a16="http://schemas.microsoft.com/office/drawing/2014/main" id="{0D098C43-2F2A-4100-89BC-5931039293FA}"/>
              </a:ext>
            </a:extLst>
          </p:cNvPr>
          <p:cNvSpPr>
            <a:spLocks noGrp="1"/>
          </p:cNvSpPr>
          <p:nvPr>
            <p:ph type="body" idx="1"/>
          </p:nvPr>
        </p:nvSpPr>
        <p:spPr>
          <a:xfrm>
            <a:off x="550864" y="1731375"/>
            <a:ext cx="5437186" cy="535354"/>
          </a:xfrm>
        </p:spPr>
        <p:txBody>
          <a:bodyPr/>
          <a:lstStyle/>
          <a:p>
            <a:r>
              <a:rPr lang="en-US" dirty="0"/>
              <a:t>Generation Z (Born around 1997-2012)</a:t>
            </a:r>
          </a:p>
        </p:txBody>
      </p:sp>
      <p:sp>
        <p:nvSpPr>
          <p:cNvPr id="10" name="Content Placeholder 9">
            <a:extLst>
              <a:ext uri="{FF2B5EF4-FFF2-40B4-BE49-F238E27FC236}">
                <a16:creationId xmlns:a16="http://schemas.microsoft.com/office/drawing/2014/main" id="{1DB251F7-EBE7-46AC-A920-FFE2C5AF68EA}"/>
              </a:ext>
            </a:extLst>
          </p:cNvPr>
          <p:cNvSpPr>
            <a:spLocks noGrp="1"/>
          </p:cNvSpPr>
          <p:nvPr>
            <p:ph sz="half" idx="2"/>
          </p:nvPr>
        </p:nvSpPr>
        <p:spPr>
          <a:xfrm>
            <a:off x="550863" y="2427370"/>
            <a:ext cx="5429114" cy="3515555"/>
          </a:xfrm>
        </p:spPr>
        <p:txBody>
          <a:bodyPr/>
          <a:lstStyle/>
          <a:p>
            <a:r>
              <a:rPr lang="en-US" dirty="0"/>
              <a:t>Gun violence is the top source of stress across all generations</a:t>
            </a:r>
          </a:p>
          <a:p>
            <a:r>
              <a:rPr lang="en-US" dirty="0"/>
              <a:t>75% of Gen Z reported mass shootings as a significant source of stress, and 72% said the same about school shootings</a:t>
            </a:r>
          </a:p>
          <a:p>
            <a:r>
              <a:rPr lang="en-US" dirty="0"/>
              <a:t>Around 56% of those who are in school say they experience stress when considering the possibility of a school shooting </a:t>
            </a:r>
          </a:p>
        </p:txBody>
      </p:sp>
      <p:sp>
        <p:nvSpPr>
          <p:cNvPr id="11" name="Text Placeholder 10">
            <a:extLst>
              <a:ext uri="{FF2B5EF4-FFF2-40B4-BE49-F238E27FC236}">
                <a16:creationId xmlns:a16="http://schemas.microsoft.com/office/drawing/2014/main" id="{60726BA7-44D6-4116-90E3-38325026EAAD}"/>
              </a:ext>
            </a:extLst>
          </p:cNvPr>
          <p:cNvSpPr>
            <a:spLocks noGrp="1"/>
          </p:cNvSpPr>
          <p:nvPr>
            <p:ph type="body" sz="quarter" idx="3"/>
          </p:nvPr>
        </p:nvSpPr>
        <p:spPr>
          <a:xfrm>
            <a:off x="6212024" y="1731375"/>
            <a:ext cx="5436392" cy="535354"/>
          </a:xfrm>
        </p:spPr>
        <p:txBody>
          <a:bodyPr/>
          <a:lstStyle/>
          <a:p>
            <a:endParaRPr lang="en-US" dirty="0"/>
          </a:p>
        </p:txBody>
      </p:sp>
      <p:sp>
        <p:nvSpPr>
          <p:cNvPr id="12" name="Content Placeholder 11">
            <a:extLst>
              <a:ext uri="{FF2B5EF4-FFF2-40B4-BE49-F238E27FC236}">
                <a16:creationId xmlns:a16="http://schemas.microsoft.com/office/drawing/2014/main" id="{7FB7F30B-2A84-4C44-BC5A-E826ED6E74A2}"/>
              </a:ext>
            </a:extLst>
          </p:cNvPr>
          <p:cNvSpPr>
            <a:spLocks noGrp="1"/>
          </p:cNvSpPr>
          <p:nvPr>
            <p:ph sz="quarter" idx="4"/>
          </p:nvPr>
        </p:nvSpPr>
        <p:spPr>
          <a:xfrm>
            <a:off x="6212023" y="2427370"/>
            <a:ext cx="5436391" cy="3515555"/>
          </a:xfrm>
        </p:spPr>
        <p:txBody>
          <a:bodyPr/>
          <a:lstStyle/>
          <a:p>
            <a:r>
              <a:rPr lang="en-US" sz="1600" dirty="0"/>
              <a:t>More likely to report mental health conditions than any other generation.</a:t>
            </a:r>
          </a:p>
          <a:p>
            <a:r>
              <a:rPr lang="en-US" sz="1600" dirty="0"/>
              <a:t>Generation may be more tuned in to recognizing issues with their mental health than older generations. </a:t>
            </a:r>
          </a:p>
          <a:p>
            <a:r>
              <a:rPr lang="en-US" sz="1600" dirty="0"/>
              <a:t>Between March and October 2020, the percentage of emergency department visits for children with mental health emergencies rose by 24 percent for children 5 to 11 years old and by 31 percent for children and teens 12 to 17 years old</a:t>
            </a:r>
          </a:p>
          <a:p>
            <a:r>
              <a:rPr lang="en-US" sz="1600" dirty="0"/>
              <a:t>Early in 2021, there was a more than 50 percent surge in emergency department visits for suspected suicide attempts among girls 12 to 17 years old</a:t>
            </a:r>
          </a:p>
          <a:p>
            <a:r>
              <a:rPr lang="en-US" sz="1600" dirty="0"/>
              <a:t>As of June 2021, more than 140,000 children had lost a caregiver to COVID-19</a:t>
            </a:r>
          </a:p>
          <a:p>
            <a:endParaRPr lang="en-US" dirty="0"/>
          </a:p>
        </p:txBody>
      </p:sp>
      <p:sp>
        <p:nvSpPr>
          <p:cNvPr id="6" name="Slide Number Placeholder 5">
            <a:extLst>
              <a:ext uri="{FF2B5EF4-FFF2-40B4-BE49-F238E27FC236}">
                <a16:creationId xmlns:a16="http://schemas.microsoft.com/office/drawing/2014/main" id="{9ED907F8-C614-4D59-A03F-BF9CD5E35703}"/>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20</a:t>
            </a:fld>
            <a:endParaRPr lang="en-US"/>
          </a:p>
        </p:txBody>
      </p:sp>
      <p:sp>
        <p:nvSpPr>
          <p:cNvPr id="22" name="Freeform: Shape 21">
            <a:extLst>
              <a:ext uri="{FF2B5EF4-FFF2-40B4-BE49-F238E27FC236}">
                <a16:creationId xmlns:a16="http://schemas.microsoft.com/office/drawing/2014/main" id="{C6F3814E-455F-456B-B1AF-7B993965A2C0}"/>
              </a:ext>
              <a:ext uri="{C183D7F6-B498-43B3-948B-1728B52AA6E4}">
                <adec:decorative xmlns:adec="http://schemas.microsoft.com/office/drawing/2017/decorative" val="1"/>
              </a:ext>
            </a:extLst>
          </p:cNvPr>
          <p:cNvSpPr>
            <a:spLocks noChangeAspect="1"/>
          </p:cNvSpPr>
          <p:nvPr/>
        </p:nvSpPr>
        <p:spPr>
          <a:xfrm>
            <a:off x="4295775" y="0"/>
            <a:ext cx="360000" cy="274638"/>
          </a:xfrm>
          <a:custGeom>
            <a:avLst/>
            <a:gdLst>
              <a:gd name="connsiteX0" fmla="*/ 30714 w 360000"/>
              <a:gd name="connsiteY0" fmla="*/ 0 h 274638"/>
              <a:gd name="connsiteX1" fmla="*/ 329286 w 360000"/>
              <a:gd name="connsiteY1" fmla="*/ 0 h 274638"/>
              <a:gd name="connsiteX2" fmla="*/ 345855 w 360000"/>
              <a:gd name="connsiteY2" fmla="*/ 24574 h 274638"/>
              <a:gd name="connsiteX3" fmla="*/ 360000 w 360000"/>
              <a:gd name="connsiteY3" fmla="*/ 94638 h 274638"/>
              <a:gd name="connsiteX4" fmla="*/ 180000 w 360000"/>
              <a:gd name="connsiteY4" fmla="*/ 274638 h 274638"/>
              <a:gd name="connsiteX5" fmla="*/ 0 w 360000"/>
              <a:gd name="connsiteY5" fmla="*/ 94638 h 274638"/>
              <a:gd name="connsiteX6" fmla="*/ 14145 w 360000"/>
              <a:gd name="connsiteY6" fmla="*/ 24574 h 27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0" h="274638">
                <a:moveTo>
                  <a:pt x="30714" y="0"/>
                </a:moveTo>
                <a:lnTo>
                  <a:pt x="329286" y="0"/>
                </a:lnTo>
                <a:lnTo>
                  <a:pt x="345855" y="24574"/>
                </a:lnTo>
                <a:cubicBezTo>
                  <a:pt x="354963" y="46109"/>
                  <a:pt x="360000" y="69785"/>
                  <a:pt x="360000" y="94638"/>
                </a:cubicBezTo>
                <a:cubicBezTo>
                  <a:pt x="360000" y="194049"/>
                  <a:pt x="279411" y="274638"/>
                  <a:pt x="180000" y="274638"/>
                </a:cubicBezTo>
                <a:cubicBezTo>
                  <a:pt x="80589" y="274638"/>
                  <a:pt x="0" y="194049"/>
                  <a:pt x="0" y="94638"/>
                </a:cubicBezTo>
                <a:cubicBezTo>
                  <a:pt x="0" y="69785"/>
                  <a:pt x="5037" y="46109"/>
                  <a:pt x="14145" y="24574"/>
                </a:cubicBezTo>
                <a:close/>
              </a:path>
            </a:pathLst>
          </a:cu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2703204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Oval 35">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40" name="Group 39">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41" name="Freeform: Shape 40">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Oval 42">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Oval 43">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46" name="Rectangle 45">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Data Points Digital background">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48" name="Rectangle 47">
            <a:extLst>
              <a:ext uri="{FF2B5EF4-FFF2-40B4-BE49-F238E27FC236}">
                <a16:creationId xmlns:a16="http://schemas.microsoft.com/office/drawing/2014/main" id="{3C64A91D-E535-4C24-A0E3-96A3810E3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26FC4867-BA3E-4F8E-AB23-684F34DF3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4">
            <a:extLst>
              <a:ext uri="{FF2B5EF4-FFF2-40B4-BE49-F238E27FC236}">
                <a16:creationId xmlns:a16="http://schemas.microsoft.com/office/drawing/2014/main" id="{40F1DF5B-353A-4270-8C10-6A1509441174}"/>
              </a:ext>
            </a:extLst>
          </p:cNvPr>
          <p:cNvSpPr>
            <a:spLocks noGrp="1"/>
          </p:cNvSpPr>
          <p:nvPr>
            <p:ph type="ctrTitle"/>
          </p:nvPr>
        </p:nvSpPr>
        <p:spPr>
          <a:xfrm>
            <a:off x="288039" y="706196"/>
            <a:ext cx="5437187" cy="1062653"/>
          </a:xfrm>
        </p:spPr>
        <p:txBody>
          <a:bodyPr vert="horz" wrap="square" lIns="0" tIns="0" rIns="0" bIns="0" rtlCol="0" anchor="b" anchorCtr="0">
            <a:normAutofit fontScale="90000"/>
          </a:bodyPr>
          <a:lstStyle/>
          <a:p>
            <a:pPr>
              <a:lnSpc>
                <a:spcPct val="100000"/>
              </a:lnSpc>
            </a:pPr>
            <a:r>
              <a:rPr lang="en-US" dirty="0"/>
              <a:t>Mental Health in Minorities</a:t>
            </a:r>
            <a:endParaRPr lang="en-US" sz="6400" kern="1200" dirty="0">
              <a:solidFill>
                <a:schemeClr val="tx1"/>
              </a:solidFill>
              <a:latin typeface="+mj-lt"/>
              <a:ea typeface="+mj-ea"/>
              <a:cs typeface="+mj-cs"/>
            </a:endParaRPr>
          </a:p>
        </p:txBody>
      </p:sp>
      <p:sp>
        <p:nvSpPr>
          <p:cNvPr id="16" name="Subtitle 15">
            <a:extLst>
              <a:ext uri="{FF2B5EF4-FFF2-40B4-BE49-F238E27FC236}">
                <a16:creationId xmlns:a16="http://schemas.microsoft.com/office/drawing/2014/main" id="{4BDCF583-1D5D-4235-97C2-39272B80A0B1}"/>
              </a:ext>
            </a:extLst>
          </p:cNvPr>
          <p:cNvSpPr>
            <a:spLocks noGrp="1"/>
          </p:cNvSpPr>
          <p:nvPr>
            <p:ph type="subTitle" idx="1"/>
          </p:nvPr>
        </p:nvSpPr>
        <p:spPr>
          <a:xfrm>
            <a:off x="246063" y="1808183"/>
            <a:ext cx="6134417" cy="4253612"/>
          </a:xfrm>
        </p:spPr>
        <p:txBody>
          <a:bodyPr vert="horz" wrap="square" lIns="0" tIns="0" rIns="0" bIns="0" rtlCol="0">
            <a:normAutofit fontScale="77500" lnSpcReduction="20000"/>
          </a:bodyPr>
          <a:lstStyle/>
          <a:p>
            <a:pPr marL="342900" indent="-342900">
              <a:lnSpc>
                <a:spcPct val="100000"/>
              </a:lnSpc>
              <a:buFont typeface="Arial" panose="020B0604020202020204" pitchFamily="34" charset="0"/>
              <a:buChar char="•"/>
            </a:pPr>
            <a:r>
              <a:rPr lang="en-US" sz="2600" kern="1200" dirty="0">
                <a:latin typeface="+mn-lt"/>
                <a:ea typeface="+mn-ea"/>
                <a:cs typeface="+mn-cs"/>
              </a:rPr>
              <a:t>Use of psychiatric emergency services rather than community support services.</a:t>
            </a:r>
          </a:p>
          <a:p>
            <a:pPr marL="342900" indent="-342900">
              <a:lnSpc>
                <a:spcPct val="100000"/>
              </a:lnSpc>
              <a:buFont typeface="Arial" panose="020B0604020202020204" pitchFamily="34" charset="0"/>
              <a:buChar char="•"/>
            </a:pPr>
            <a:r>
              <a:rPr lang="en-US" sz="2600" kern="1200" dirty="0">
                <a:latin typeface="+mn-lt"/>
                <a:ea typeface="+mn-ea"/>
                <a:cs typeface="+mn-cs"/>
              </a:rPr>
              <a:t>Involuntary hospitalizations as a result of seeking care.</a:t>
            </a:r>
          </a:p>
          <a:p>
            <a:pPr marL="342900" indent="-342900">
              <a:lnSpc>
                <a:spcPct val="100000"/>
              </a:lnSpc>
              <a:buFont typeface="Arial" panose="020B0604020202020204" pitchFamily="34" charset="0"/>
              <a:buChar char="•"/>
            </a:pPr>
            <a:r>
              <a:rPr lang="en-US" sz="2600" kern="1200" dirty="0">
                <a:latin typeface="+mn-lt"/>
                <a:ea typeface="+mn-ea"/>
                <a:cs typeface="+mn-cs"/>
              </a:rPr>
              <a:t>Emergency treatment as a result of interactions with law enforcement.</a:t>
            </a:r>
          </a:p>
          <a:p>
            <a:pPr marL="342900" indent="-342900">
              <a:lnSpc>
                <a:spcPct val="100000"/>
              </a:lnSpc>
              <a:buFont typeface="Arial" panose="020B0604020202020204" pitchFamily="34" charset="0"/>
              <a:buChar char="•"/>
            </a:pPr>
            <a:r>
              <a:rPr lang="en-US" sz="2600" kern="1200" dirty="0">
                <a:latin typeface="+mn-lt"/>
                <a:ea typeface="+mn-ea"/>
                <a:cs typeface="+mn-cs"/>
              </a:rPr>
              <a:t>Over-diagnosis of psychosis related disorders.</a:t>
            </a:r>
          </a:p>
          <a:p>
            <a:pPr marL="342900" indent="-342900">
              <a:lnSpc>
                <a:spcPct val="100000"/>
              </a:lnSpc>
              <a:buFont typeface="Arial" panose="020B0604020202020204" pitchFamily="34" charset="0"/>
              <a:buChar char="•"/>
            </a:pPr>
            <a:r>
              <a:rPr lang="en-US" sz="2600" kern="1200" dirty="0">
                <a:latin typeface="+mn-lt"/>
                <a:ea typeface="+mn-ea"/>
                <a:cs typeface="+mn-cs"/>
              </a:rPr>
              <a:t>Higher doses of antipsychotic medications. </a:t>
            </a:r>
          </a:p>
          <a:p>
            <a:pPr marL="342900" indent="-342900">
              <a:lnSpc>
                <a:spcPct val="100000"/>
              </a:lnSpc>
              <a:buFont typeface="Arial" panose="020B0604020202020204" pitchFamily="34" charset="0"/>
              <a:buChar char="•"/>
            </a:pPr>
            <a:r>
              <a:rPr lang="en-US" sz="2600" kern="1200" dirty="0">
                <a:latin typeface="+mn-lt"/>
                <a:ea typeface="+mn-ea"/>
                <a:cs typeface="+mn-cs"/>
              </a:rPr>
              <a:t>Mental health stigma, past and present structural racism, and limited availability of resources are contributing factors of compounding mental health issues.</a:t>
            </a:r>
          </a:p>
          <a:p>
            <a:pPr marL="342900" indent="-342900">
              <a:lnSpc>
                <a:spcPct val="100000"/>
              </a:lnSpc>
              <a:buFont typeface="Arial" panose="020B0604020202020204" pitchFamily="34" charset="0"/>
              <a:buChar char="•"/>
            </a:pPr>
            <a:r>
              <a:rPr lang="en-US" sz="2600" dirty="0"/>
              <a:t>Lack of cultural competency by providers.</a:t>
            </a:r>
            <a:endParaRPr lang="en-US" sz="2600" kern="1200" dirty="0">
              <a:latin typeface="+mn-lt"/>
              <a:ea typeface="+mn-ea"/>
              <a:cs typeface="+mn-cs"/>
            </a:endParaRPr>
          </a:p>
          <a:p>
            <a:pPr marL="342900" indent="-342900">
              <a:lnSpc>
                <a:spcPct val="100000"/>
              </a:lnSpc>
              <a:buFont typeface="Arial" panose="020B0604020202020204" pitchFamily="34" charset="0"/>
              <a:buChar char="•"/>
            </a:pPr>
            <a:endParaRPr lang="en-US" kern="1200" dirty="0">
              <a:latin typeface="+mn-lt"/>
              <a:ea typeface="+mn-ea"/>
              <a:cs typeface="+mn-cs"/>
            </a:endParaRPr>
          </a:p>
        </p:txBody>
      </p:sp>
      <p:sp>
        <p:nvSpPr>
          <p:cNvPr id="3" name="Footer Placeholder 2">
            <a:extLst>
              <a:ext uri="{FF2B5EF4-FFF2-40B4-BE49-F238E27FC236}">
                <a16:creationId xmlns:a16="http://schemas.microsoft.com/office/drawing/2014/main" id="{7F7F653B-90B5-4F47-A33F-93DCB2EF68C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1E7D98D-6710-41D2-B258-E1A1059D29F8}"/>
              </a:ext>
            </a:extLst>
          </p:cNvPr>
          <p:cNvSpPr>
            <a:spLocks noGrp="1"/>
          </p:cNvSpPr>
          <p:nvPr>
            <p:ph type="sldNum" sz="quarter" idx="12"/>
          </p:nvPr>
        </p:nvSpPr>
        <p:spPr/>
        <p:txBody>
          <a:bodyPr/>
          <a:lstStyle/>
          <a:p>
            <a:fld id="{DBA1B0FB-D917-4C8C-928F-313BD683BF39}" type="slidenum">
              <a:rPr lang="en-US" smtClean="0"/>
              <a:t>21</a:t>
            </a:fld>
            <a:endParaRPr lang="en-US"/>
          </a:p>
        </p:txBody>
      </p:sp>
      <p:pic>
        <p:nvPicPr>
          <p:cNvPr id="5" name="Picture 4">
            <a:extLst>
              <a:ext uri="{FF2B5EF4-FFF2-40B4-BE49-F238E27FC236}">
                <a16:creationId xmlns:a16="http://schemas.microsoft.com/office/drawing/2014/main" id="{F479F113-6133-A12F-F5C9-EE38AC8553E0}"/>
              </a:ext>
            </a:extLst>
          </p:cNvPr>
          <p:cNvPicPr>
            <a:picLocks noChangeAspect="1"/>
          </p:cNvPicPr>
          <p:nvPr/>
        </p:nvPicPr>
        <p:blipFill>
          <a:blip r:embed="rId4">
            <a:extLst>
              <a:ext uri="{837473B0-CC2E-450A-ABE3-18F120FF3D39}">
                <a1611:picAttrSrcUrl xmlns:a1611="http://schemas.microsoft.com/office/drawing/2016/11/main" r:id="rId5"/>
              </a:ext>
            </a:extLst>
          </a:blip>
          <a:srcRect/>
          <a:stretch/>
        </p:blipFill>
        <p:spPr>
          <a:xfrm>
            <a:off x="8670729" y="615063"/>
            <a:ext cx="3557320" cy="4179851"/>
          </a:xfrm>
          <a:prstGeom prst="rect">
            <a:avLst/>
          </a:prstGeom>
          <a:effectLst>
            <a:reflection stA="23000" endPos="65000" dist="50800" dir="5400000" sy="-100000" algn="bl" rotWithShape="0"/>
            <a:softEdge rad="203200"/>
          </a:effectLst>
        </p:spPr>
      </p:pic>
      <p:pic>
        <p:nvPicPr>
          <p:cNvPr id="27" name="Picture 26">
            <a:extLst>
              <a:ext uri="{FF2B5EF4-FFF2-40B4-BE49-F238E27FC236}">
                <a16:creationId xmlns:a16="http://schemas.microsoft.com/office/drawing/2014/main" id="{C5101ADA-9BF2-8D46-CFC5-1FA45BE1579E}"/>
              </a:ext>
            </a:extLst>
          </p:cNvPr>
          <p:cNvPicPr>
            <a:picLocks noChangeAspect="1"/>
          </p:cNvPicPr>
          <p:nvPr/>
        </p:nvPicPr>
        <p:blipFill>
          <a:blip r:embed="rId6">
            <a:extLst>
              <a:ext uri="{837473B0-CC2E-450A-ABE3-18F120FF3D39}">
                <a1611:picAttrSrcUrl xmlns:a1611="http://schemas.microsoft.com/office/drawing/2016/11/main" r:id="rId7"/>
              </a:ext>
            </a:extLst>
          </a:blip>
          <a:srcRect/>
          <a:stretch/>
        </p:blipFill>
        <p:spPr>
          <a:xfrm>
            <a:off x="5864521" y="1474984"/>
            <a:ext cx="3221394" cy="1812034"/>
          </a:xfrm>
          <a:prstGeom prst="rect">
            <a:avLst/>
          </a:prstGeom>
          <a:effectLst>
            <a:reflection stA="23000" endPos="65000" dist="50800" dir="5400000" sy="-100000" algn="bl" rotWithShape="0"/>
            <a:softEdge rad="203200"/>
          </a:effectLst>
        </p:spPr>
      </p:pic>
      <p:pic>
        <p:nvPicPr>
          <p:cNvPr id="29" name="Picture 28">
            <a:extLst>
              <a:ext uri="{FF2B5EF4-FFF2-40B4-BE49-F238E27FC236}">
                <a16:creationId xmlns:a16="http://schemas.microsoft.com/office/drawing/2014/main" id="{B0E9A8C7-4124-B9B5-E87C-4422C29DE4FD}"/>
              </a:ext>
            </a:extLst>
          </p:cNvPr>
          <p:cNvPicPr>
            <a:picLocks noChangeAspect="1"/>
          </p:cNvPicPr>
          <p:nvPr/>
        </p:nvPicPr>
        <p:blipFill>
          <a:blip r:embed="rId8">
            <a:extLst>
              <a:ext uri="{837473B0-CC2E-450A-ABE3-18F120FF3D39}">
                <a1611:picAttrSrcUrl xmlns:a1611="http://schemas.microsoft.com/office/drawing/2016/11/main" r:id="rId9"/>
              </a:ext>
            </a:extLst>
          </a:blip>
          <a:srcRect/>
          <a:stretch/>
        </p:blipFill>
        <p:spPr>
          <a:xfrm>
            <a:off x="6419814" y="3562084"/>
            <a:ext cx="2777456" cy="1812034"/>
          </a:xfrm>
          <a:prstGeom prst="rect">
            <a:avLst/>
          </a:prstGeom>
          <a:effectLst>
            <a:reflection stA="23000" endPos="65000" dist="50800" dir="5400000" sy="-100000" algn="bl" rotWithShape="0"/>
            <a:softEdge rad="203200"/>
          </a:effectLst>
        </p:spPr>
      </p:pic>
      <p:pic>
        <p:nvPicPr>
          <p:cNvPr id="31" name="Picture 30">
            <a:extLst>
              <a:ext uri="{FF2B5EF4-FFF2-40B4-BE49-F238E27FC236}">
                <a16:creationId xmlns:a16="http://schemas.microsoft.com/office/drawing/2014/main" id="{5A183F3E-14A7-F0AD-CAF0-D53EE8430156}"/>
              </a:ext>
            </a:extLst>
          </p:cNvPr>
          <p:cNvPicPr>
            <a:picLocks noChangeAspect="1"/>
          </p:cNvPicPr>
          <p:nvPr/>
        </p:nvPicPr>
        <p:blipFill>
          <a:blip r:embed="rId10">
            <a:extLst>
              <a:ext uri="{837473B0-CC2E-450A-ABE3-18F120FF3D39}">
                <a1611:picAttrSrcUrl xmlns:a1611="http://schemas.microsoft.com/office/drawing/2016/11/main" r:id="rId11"/>
              </a:ext>
            </a:extLst>
          </a:blip>
          <a:srcRect/>
          <a:stretch/>
        </p:blipFill>
        <p:spPr>
          <a:xfrm>
            <a:off x="9246063" y="4491631"/>
            <a:ext cx="2718051" cy="1812034"/>
          </a:xfrm>
          <a:prstGeom prst="rect">
            <a:avLst/>
          </a:prstGeom>
          <a:effectLst>
            <a:reflection stA="23000" endPos="65000" dist="50800" dir="5400000" sy="-100000" algn="bl" rotWithShape="0"/>
            <a:softEdge rad="203200"/>
          </a:effectLst>
        </p:spPr>
      </p:pic>
      <p:pic>
        <p:nvPicPr>
          <p:cNvPr id="32" name="Picture 31">
            <a:extLst>
              <a:ext uri="{FF2B5EF4-FFF2-40B4-BE49-F238E27FC236}">
                <a16:creationId xmlns:a16="http://schemas.microsoft.com/office/drawing/2014/main" id="{8FAEAF26-0F6E-A800-500E-764D72F462C1}"/>
              </a:ext>
            </a:extLst>
          </p:cNvPr>
          <p:cNvPicPr>
            <a:picLocks noChangeAspect="1"/>
          </p:cNvPicPr>
          <p:nvPr/>
        </p:nvPicPr>
        <p:blipFill>
          <a:blip r:embed="rId12">
            <a:extLst>
              <a:ext uri="{837473B0-CC2E-450A-ABE3-18F120FF3D39}">
                <a1611:picAttrSrcUrl xmlns:a1611="http://schemas.microsoft.com/office/drawing/2016/11/main" r:id="rId13"/>
              </a:ext>
            </a:extLst>
          </a:blip>
          <a:srcRect/>
          <a:stretch/>
        </p:blipFill>
        <p:spPr>
          <a:xfrm>
            <a:off x="7965062" y="-109812"/>
            <a:ext cx="2718051" cy="1812034"/>
          </a:xfrm>
          <a:prstGeom prst="rect">
            <a:avLst/>
          </a:prstGeom>
          <a:effectLst>
            <a:reflection stA="23000" endPos="65000" dist="50800" dir="5400000" sy="-100000" algn="bl" rotWithShape="0"/>
            <a:softEdge rad="203200"/>
          </a:effectLst>
        </p:spPr>
      </p:pic>
    </p:spTree>
    <p:extLst>
      <p:ext uri="{BB962C8B-B14F-4D97-AF65-F5344CB8AC3E}">
        <p14:creationId xmlns:p14="http://schemas.microsoft.com/office/powerpoint/2010/main" val="10311872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7788B34-4190-4916-9048-47720EA5ABF1}"/>
              </a:ext>
            </a:extLst>
          </p:cNvPr>
          <p:cNvSpPr>
            <a:spLocks noGrp="1"/>
          </p:cNvSpPr>
          <p:nvPr>
            <p:ph type="title"/>
          </p:nvPr>
        </p:nvSpPr>
        <p:spPr>
          <a:xfrm>
            <a:off x="550862" y="549275"/>
            <a:ext cx="11097551" cy="1332000"/>
          </a:xfrm>
        </p:spPr>
        <p:txBody>
          <a:bodyPr/>
          <a:lstStyle/>
          <a:p>
            <a:r>
              <a:rPr lang="en-US" dirty="0"/>
              <a:t>How Do We Recognize The Signs?</a:t>
            </a:r>
          </a:p>
        </p:txBody>
      </p:sp>
      <p:sp>
        <p:nvSpPr>
          <p:cNvPr id="8" name="Text Placeholder 7">
            <a:extLst>
              <a:ext uri="{FF2B5EF4-FFF2-40B4-BE49-F238E27FC236}">
                <a16:creationId xmlns:a16="http://schemas.microsoft.com/office/drawing/2014/main" id="{ABA415A0-3B77-43FB-A408-5F1DA4B0AAFA}"/>
              </a:ext>
            </a:extLst>
          </p:cNvPr>
          <p:cNvSpPr>
            <a:spLocks noGrp="1"/>
          </p:cNvSpPr>
          <p:nvPr>
            <p:ph type="body" idx="1"/>
          </p:nvPr>
        </p:nvSpPr>
        <p:spPr>
          <a:xfrm>
            <a:off x="550864" y="1731375"/>
            <a:ext cx="3563936" cy="535354"/>
          </a:xfrm>
        </p:spPr>
        <p:txBody>
          <a:bodyPr/>
          <a:lstStyle/>
          <a:p>
            <a:endParaRPr lang="en-US" dirty="0"/>
          </a:p>
        </p:txBody>
      </p:sp>
      <p:sp>
        <p:nvSpPr>
          <p:cNvPr id="9" name="Content Placeholder 8">
            <a:extLst>
              <a:ext uri="{FF2B5EF4-FFF2-40B4-BE49-F238E27FC236}">
                <a16:creationId xmlns:a16="http://schemas.microsoft.com/office/drawing/2014/main" id="{8598ECEC-4413-4244-8F21-0076EC511806}"/>
              </a:ext>
            </a:extLst>
          </p:cNvPr>
          <p:cNvSpPr>
            <a:spLocks noGrp="1"/>
          </p:cNvSpPr>
          <p:nvPr>
            <p:ph sz="half" idx="2"/>
          </p:nvPr>
        </p:nvSpPr>
        <p:spPr>
          <a:xfrm>
            <a:off x="559476" y="2432304"/>
            <a:ext cx="3563936" cy="3515555"/>
          </a:xfrm>
        </p:spPr>
        <p:txBody>
          <a:bodyPr>
            <a:normAutofit lnSpcReduction="10000"/>
          </a:bodyPr>
          <a:lstStyle/>
          <a:p>
            <a:pPr lvl="0"/>
            <a:r>
              <a:rPr lang="en-US" dirty="0"/>
              <a:t>Changes in behavior/mood</a:t>
            </a:r>
          </a:p>
          <a:p>
            <a:pPr lvl="0"/>
            <a:r>
              <a:rPr lang="en-US" dirty="0"/>
              <a:t>Sleep disturbance (Sleeping too much, not resting well)</a:t>
            </a:r>
          </a:p>
          <a:p>
            <a:pPr lvl="0"/>
            <a:r>
              <a:rPr lang="en-US" dirty="0"/>
              <a:t>Changes in appetite (overeating or lack of appetite)</a:t>
            </a:r>
          </a:p>
          <a:p>
            <a:pPr lvl="0"/>
            <a:r>
              <a:rPr lang="en-US" dirty="0"/>
              <a:t>Changes in energy level (Fatigue, dramatic increase in energy)</a:t>
            </a:r>
          </a:p>
          <a:p>
            <a:pPr lvl="0"/>
            <a:r>
              <a:rPr lang="en-US" dirty="0"/>
              <a:t>Anhedonia (low pleasure/interest in doing things that they enjoy)</a:t>
            </a:r>
          </a:p>
          <a:p>
            <a:endParaRPr lang="en-US" dirty="0"/>
          </a:p>
          <a:p>
            <a:pPr lvl="0"/>
            <a:endParaRPr lang="en-US" dirty="0"/>
          </a:p>
          <a:p>
            <a:endParaRPr lang="en-US" dirty="0"/>
          </a:p>
        </p:txBody>
      </p:sp>
      <p:sp>
        <p:nvSpPr>
          <p:cNvPr id="12" name="Text Placeholder 11">
            <a:extLst>
              <a:ext uri="{FF2B5EF4-FFF2-40B4-BE49-F238E27FC236}">
                <a16:creationId xmlns:a16="http://schemas.microsoft.com/office/drawing/2014/main" id="{3A63626D-0E6E-4023-ABFC-A744C9862159}"/>
              </a:ext>
            </a:extLst>
          </p:cNvPr>
          <p:cNvSpPr>
            <a:spLocks noGrp="1"/>
          </p:cNvSpPr>
          <p:nvPr>
            <p:ph type="body" sz="quarter" idx="13"/>
          </p:nvPr>
        </p:nvSpPr>
        <p:spPr>
          <a:xfrm>
            <a:off x="4341573" y="1731375"/>
            <a:ext cx="3566160" cy="535354"/>
          </a:xfrm>
        </p:spPr>
        <p:txBody>
          <a:bodyPr/>
          <a:lstStyle/>
          <a:p>
            <a:endParaRPr lang="en-US" dirty="0"/>
          </a:p>
        </p:txBody>
      </p:sp>
      <p:sp>
        <p:nvSpPr>
          <p:cNvPr id="13" name="Content Placeholder 12">
            <a:extLst>
              <a:ext uri="{FF2B5EF4-FFF2-40B4-BE49-F238E27FC236}">
                <a16:creationId xmlns:a16="http://schemas.microsoft.com/office/drawing/2014/main" id="{258E9390-685C-4BAD-BFAD-EC56E81C4745}"/>
              </a:ext>
            </a:extLst>
          </p:cNvPr>
          <p:cNvSpPr>
            <a:spLocks noGrp="1"/>
          </p:cNvSpPr>
          <p:nvPr>
            <p:ph sz="quarter" idx="14"/>
          </p:nvPr>
        </p:nvSpPr>
        <p:spPr>
          <a:xfrm>
            <a:off x="4341573" y="2427370"/>
            <a:ext cx="3508755" cy="3515555"/>
          </a:xfrm>
        </p:spPr>
        <p:txBody>
          <a:bodyPr>
            <a:normAutofit/>
          </a:bodyPr>
          <a:lstStyle/>
          <a:p>
            <a:pPr lvl="0"/>
            <a:r>
              <a:rPr lang="en-US" dirty="0"/>
              <a:t>Problems concentrating</a:t>
            </a:r>
          </a:p>
          <a:p>
            <a:pPr lvl="0"/>
            <a:r>
              <a:rPr lang="en-US" dirty="0"/>
              <a:t>Restlessness or issues with being able to relax.</a:t>
            </a:r>
          </a:p>
          <a:p>
            <a:pPr lvl="0"/>
            <a:r>
              <a:rPr lang="en-US" dirty="0"/>
              <a:t>Increased anxiety/worry out of proportion to the given situation.</a:t>
            </a:r>
          </a:p>
          <a:p>
            <a:pPr lvl="0"/>
            <a:r>
              <a:rPr lang="en-US" dirty="0"/>
              <a:t>Feeling bad about themselves.</a:t>
            </a:r>
          </a:p>
          <a:p>
            <a:pPr lvl="0"/>
            <a:r>
              <a:rPr lang="en-US" dirty="0"/>
              <a:t>Giving away of valued items.</a:t>
            </a:r>
          </a:p>
        </p:txBody>
      </p:sp>
      <p:sp>
        <p:nvSpPr>
          <p:cNvPr id="10" name="Text Placeholder 9">
            <a:extLst>
              <a:ext uri="{FF2B5EF4-FFF2-40B4-BE49-F238E27FC236}">
                <a16:creationId xmlns:a16="http://schemas.microsoft.com/office/drawing/2014/main" id="{34A9BC34-CFDB-4D7A-8D6C-1CE608D0909F}"/>
              </a:ext>
            </a:extLst>
          </p:cNvPr>
          <p:cNvSpPr>
            <a:spLocks noGrp="1"/>
          </p:cNvSpPr>
          <p:nvPr>
            <p:ph type="body" sz="quarter" idx="3"/>
          </p:nvPr>
        </p:nvSpPr>
        <p:spPr>
          <a:xfrm>
            <a:off x="8139659" y="1731375"/>
            <a:ext cx="3566160" cy="535354"/>
          </a:xfrm>
        </p:spPr>
        <p:txBody>
          <a:bodyPr/>
          <a:lstStyle/>
          <a:p>
            <a:endParaRPr lang="en-US" dirty="0"/>
          </a:p>
        </p:txBody>
      </p:sp>
      <p:sp>
        <p:nvSpPr>
          <p:cNvPr id="11" name="Content Placeholder 10">
            <a:extLst>
              <a:ext uri="{FF2B5EF4-FFF2-40B4-BE49-F238E27FC236}">
                <a16:creationId xmlns:a16="http://schemas.microsoft.com/office/drawing/2014/main" id="{1D014E48-5DD9-49CE-AD5B-0FEF69204F68}"/>
              </a:ext>
            </a:extLst>
          </p:cNvPr>
          <p:cNvSpPr>
            <a:spLocks noGrp="1"/>
          </p:cNvSpPr>
          <p:nvPr>
            <p:ph sz="quarter" idx="4"/>
          </p:nvPr>
        </p:nvSpPr>
        <p:spPr>
          <a:xfrm>
            <a:off x="8139659" y="2427370"/>
            <a:ext cx="3508755" cy="3515555"/>
          </a:xfrm>
        </p:spPr>
        <p:txBody>
          <a:bodyPr>
            <a:normAutofit/>
          </a:bodyPr>
          <a:lstStyle/>
          <a:p>
            <a:pPr lvl="0"/>
            <a:r>
              <a:rPr lang="en-US" dirty="0"/>
              <a:t>Engagement in self harming behaviors</a:t>
            </a:r>
          </a:p>
          <a:p>
            <a:pPr lvl="1"/>
            <a:r>
              <a:rPr lang="en-US" dirty="0"/>
              <a:t>Excessive spending, promiscuity, excessive drinking/drug use, physical activities that can lead to harm, etc. </a:t>
            </a:r>
          </a:p>
          <a:p>
            <a:pPr lvl="0"/>
            <a:r>
              <a:rPr lang="en-US" dirty="0"/>
              <a:t>Suicidal/Homicidal ideation</a:t>
            </a:r>
          </a:p>
          <a:p>
            <a:pPr lvl="0"/>
            <a:r>
              <a:rPr lang="en-US" dirty="0"/>
              <a:t>Auditory/Visual Hallucinations</a:t>
            </a:r>
          </a:p>
          <a:p>
            <a:pPr lvl="0"/>
            <a:r>
              <a:rPr lang="en-US" dirty="0"/>
              <a:t>Issues with adjustment to changes</a:t>
            </a:r>
          </a:p>
        </p:txBody>
      </p:sp>
      <p:sp>
        <p:nvSpPr>
          <p:cNvPr id="14" name="Date Placeholder 13">
            <a:extLst>
              <a:ext uri="{FF2B5EF4-FFF2-40B4-BE49-F238E27FC236}">
                <a16:creationId xmlns:a16="http://schemas.microsoft.com/office/drawing/2014/main" id="{D236478C-E242-44E0-8357-C72C9B588CA7}"/>
              </a:ext>
            </a:extLst>
          </p:cNvPr>
          <p:cNvSpPr>
            <a:spLocks noGrp="1"/>
          </p:cNvSpPr>
          <p:nvPr>
            <p:ph type="dt" sz="half" idx="10"/>
          </p:nvPr>
        </p:nvSpPr>
        <p:spPr>
          <a:xfrm>
            <a:off x="550863" y="6507212"/>
            <a:ext cx="2628900" cy="153888"/>
          </a:xfrm>
        </p:spPr>
        <p:txBody>
          <a:bodyPr/>
          <a:lstStyle/>
          <a:p>
            <a:endParaRPr lang="en-US" dirty="0"/>
          </a:p>
        </p:txBody>
      </p:sp>
      <p:sp>
        <p:nvSpPr>
          <p:cNvPr id="16" name="Slide Number Placeholder 15">
            <a:extLst>
              <a:ext uri="{FF2B5EF4-FFF2-40B4-BE49-F238E27FC236}">
                <a16:creationId xmlns:a16="http://schemas.microsoft.com/office/drawing/2014/main" id="{CF0A8666-4477-461C-A79D-E91232EE973E}"/>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22</a:t>
            </a:fld>
            <a:endParaRPr lang="en-US"/>
          </a:p>
        </p:txBody>
      </p:sp>
    </p:spTree>
    <p:extLst>
      <p:ext uri="{BB962C8B-B14F-4D97-AF65-F5344CB8AC3E}">
        <p14:creationId xmlns:p14="http://schemas.microsoft.com/office/powerpoint/2010/main" val="14205470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Oval 35">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40" name="Group 39">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41" name="Freeform: Shape 40">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Oval 42">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Oval 43">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46" name="Rectangle 45">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Data Points Digital background">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48" name="Rectangle 47">
            <a:extLst>
              <a:ext uri="{FF2B5EF4-FFF2-40B4-BE49-F238E27FC236}">
                <a16:creationId xmlns:a16="http://schemas.microsoft.com/office/drawing/2014/main" id="{3C64A91D-E535-4C24-A0E3-96A3810E3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26FC4867-BA3E-4F8E-AB23-684F34DF3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4">
            <a:extLst>
              <a:ext uri="{FF2B5EF4-FFF2-40B4-BE49-F238E27FC236}">
                <a16:creationId xmlns:a16="http://schemas.microsoft.com/office/drawing/2014/main" id="{40F1DF5B-353A-4270-8C10-6A1509441174}"/>
              </a:ext>
            </a:extLst>
          </p:cNvPr>
          <p:cNvSpPr>
            <a:spLocks noGrp="1"/>
          </p:cNvSpPr>
          <p:nvPr>
            <p:ph type="ctrTitle"/>
          </p:nvPr>
        </p:nvSpPr>
        <p:spPr>
          <a:xfrm>
            <a:off x="170071" y="612076"/>
            <a:ext cx="9000000" cy="1329645"/>
          </a:xfrm>
        </p:spPr>
        <p:txBody>
          <a:bodyPr vert="horz" wrap="square" lIns="0" tIns="0" rIns="0" bIns="0" rtlCol="0" anchor="b" anchorCtr="0">
            <a:normAutofit/>
          </a:bodyPr>
          <a:lstStyle/>
          <a:p>
            <a:pPr>
              <a:lnSpc>
                <a:spcPct val="100000"/>
              </a:lnSpc>
            </a:pPr>
            <a:r>
              <a:rPr lang="en-US" dirty="0"/>
              <a:t>What Do We Do Next?</a:t>
            </a:r>
            <a:endParaRPr lang="en-US" sz="6400" kern="1200" dirty="0">
              <a:solidFill>
                <a:schemeClr val="tx1"/>
              </a:solidFill>
              <a:latin typeface="+mj-lt"/>
              <a:ea typeface="+mj-ea"/>
              <a:cs typeface="+mj-cs"/>
            </a:endParaRPr>
          </a:p>
        </p:txBody>
      </p:sp>
      <p:sp>
        <p:nvSpPr>
          <p:cNvPr id="16" name="Subtitle 15">
            <a:extLst>
              <a:ext uri="{FF2B5EF4-FFF2-40B4-BE49-F238E27FC236}">
                <a16:creationId xmlns:a16="http://schemas.microsoft.com/office/drawing/2014/main" id="{4BDCF583-1D5D-4235-97C2-39272B80A0B1}"/>
              </a:ext>
            </a:extLst>
          </p:cNvPr>
          <p:cNvSpPr>
            <a:spLocks noGrp="1"/>
          </p:cNvSpPr>
          <p:nvPr>
            <p:ph type="subTitle" idx="1"/>
          </p:nvPr>
        </p:nvSpPr>
        <p:spPr>
          <a:xfrm>
            <a:off x="324088" y="2065927"/>
            <a:ext cx="6757384" cy="5462921"/>
          </a:xfrm>
        </p:spPr>
        <p:txBody>
          <a:bodyPr vert="horz" wrap="square" lIns="0" tIns="0" rIns="0" bIns="0" rtlCol="0">
            <a:normAutofit fontScale="92500" lnSpcReduction="10000"/>
          </a:bodyPr>
          <a:lstStyle/>
          <a:p>
            <a:pPr marL="342900" indent="-342900">
              <a:lnSpc>
                <a:spcPct val="100000"/>
              </a:lnSpc>
              <a:buFont typeface="Arial" panose="020B0604020202020204" pitchFamily="34" charset="0"/>
              <a:buChar char="•"/>
            </a:pPr>
            <a:r>
              <a:rPr lang="en-US" sz="3000" kern="1200" dirty="0">
                <a:latin typeface="+mn-lt"/>
                <a:ea typeface="+mn-ea"/>
                <a:cs typeface="+mn-cs"/>
              </a:rPr>
              <a:t>Increase awareness related to mental health.</a:t>
            </a:r>
          </a:p>
          <a:p>
            <a:pPr marL="342900" indent="-342900">
              <a:lnSpc>
                <a:spcPct val="100000"/>
              </a:lnSpc>
              <a:buFont typeface="Arial" panose="020B0604020202020204" pitchFamily="34" charset="0"/>
              <a:buChar char="•"/>
            </a:pPr>
            <a:r>
              <a:rPr lang="en-US" sz="3000" dirty="0"/>
              <a:t>Utilize/Share resources.</a:t>
            </a:r>
          </a:p>
          <a:p>
            <a:pPr marL="342900" indent="-342900">
              <a:lnSpc>
                <a:spcPct val="100000"/>
              </a:lnSpc>
              <a:buFont typeface="Arial" panose="020B0604020202020204" pitchFamily="34" charset="0"/>
              <a:buChar char="•"/>
            </a:pPr>
            <a:r>
              <a:rPr lang="en-US" sz="3000" dirty="0"/>
              <a:t>Don’t ignore the signs.</a:t>
            </a:r>
          </a:p>
          <a:p>
            <a:pPr marL="342900" indent="-342900">
              <a:lnSpc>
                <a:spcPct val="100000"/>
              </a:lnSpc>
              <a:buFont typeface="Arial" panose="020B0604020202020204" pitchFamily="34" charset="0"/>
              <a:buChar char="•"/>
            </a:pPr>
            <a:r>
              <a:rPr lang="en-US" sz="3000" dirty="0"/>
              <a:t>Develop and make use of a positive self care routine.</a:t>
            </a:r>
          </a:p>
          <a:p>
            <a:pPr marL="342900" indent="-342900">
              <a:lnSpc>
                <a:spcPct val="100000"/>
              </a:lnSpc>
              <a:buFont typeface="Arial" panose="020B0604020202020204" pitchFamily="34" charset="0"/>
              <a:buChar char="•"/>
            </a:pPr>
            <a:r>
              <a:rPr lang="en-US" sz="3000" dirty="0"/>
              <a:t>Remember that we are better together than we are alone.</a:t>
            </a:r>
          </a:p>
          <a:p>
            <a:pPr marL="342900" indent="-342900">
              <a:lnSpc>
                <a:spcPct val="100000"/>
              </a:lnSpc>
              <a:buFont typeface="Arial" panose="020B0604020202020204" pitchFamily="34" charset="0"/>
              <a:buChar char="•"/>
            </a:pPr>
            <a:r>
              <a:rPr lang="en-US" sz="3000" dirty="0"/>
              <a:t>We need YOUR help!</a:t>
            </a:r>
          </a:p>
          <a:p>
            <a:pPr marL="342900" indent="-342900">
              <a:lnSpc>
                <a:spcPct val="100000"/>
              </a:lnSpc>
              <a:buFont typeface="Arial" panose="020B0604020202020204" pitchFamily="34" charset="0"/>
              <a:buChar char="•"/>
            </a:pPr>
            <a:endParaRPr lang="en-US" dirty="0"/>
          </a:p>
          <a:p>
            <a:pPr marL="0" indent="0">
              <a:lnSpc>
                <a:spcPct val="100000"/>
              </a:lnSpc>
            </a:pPr>
            <a:r>
              <a:rPr lang="en-US" kern="1200" dirty="0">
                <a:latin typeface="+mn-lt"/>
                <a:ea typeface="+mn-ea"/>
                <a:cs typeface="+mn-cs"/>
              </a:rPr>
              <a:t> </a:t>
            </a:r>
          </a:p>
        </p:txBody>
      </p:sp>
      <p:sp>
        <p:nvSpPr>
          <p:cNvPr id="4" name="Slide Number Placeholder 3">
            <a:extLst>
              <a:ext uri="{FF2B5EF4-FFF2-40B4-BE49-F238E27FC236}">
                <a16:creationId xmlns:a16="http://schemas.microsoft.com/office/drawing/2014/main" id="{E1E7D98D-6710-41D2-B258-E1A1059D29F8}"/>
              </a:ext>
            </a:extLst>
          </p:cNvPr>
          <p:cNvSpPr>
            <a:spLocks noGrp="1"/>
          </p:cNvSpPr>
          <p:nvPr>
            <p:ph type="sldNum" sz="quarter" idx="12"/>
          </p:nvPr>
        </p:nvSpPr>
        <p:spPr/>
        <p:txBody>
          <a:bodyPr/>
          <a:lstStyle/>
          <a:p>
            <a:fld id="{DBA1B0FB-D917-4C8C-928F-313BD683BF39}" type="slidenum">
              <a:rPr lang="en-US" smtClean="0"/>
              <a:t>23</a:t>
            </a:fld>
            <a:endParaRPr lang="en-US"/>
          </a:p>
        </p:txBody>
      </p:sp>
    </p:spTree>
    <p:extLst>
      <p:ext uri="{BB962C8B-B14F-4D97-AF65-F5344CB8AC3E}">
        <p14:creationId xmlns:p14="http://schemas.microsoft.com/office/powerpoint/2010/main" val="13700808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81E8936-2270-47FE-94A4-398CB123EF90}"/>
              </a:ext>
            </a:extLst>
          </p:cNvPr>
          <p:cNvSpPr>
            <a:spLocks noGrp="1"/>
          </p:cNvSpPr>
          <p:nvPr>
            <p:ph type="title"/>
          </p:nvPr>
        </p:nvSpPr>
        <p:spPr>
          <a:xfrm>
            <a:off x="550863" y="4508500"/>
            <a:ext cx="4500562" cy="1562959"/>
          </a:xfrm>
        </p:spPr>
        <p:txBody>
          <a:bodyPr/>
          <a:lstStyle/>
          <a:p>
            <a:r>
              <a:rPr lang="en-US" dirty="0"/>
              <a:t>Questions/</a:t>
            </a:r>
            <a:br>
              <a:rPr lang="en-US" dirty="0"/>
            </a:br>
            <a:r>
              <a:rPr lang="en-US" dirty="0"/>
              <a:t>Discussion</a:t>
            </a:r>
          </a:p>
        </p:txBody>
      </p:sp>
      <p:pic>
        <p:nvPicPr>
          <p:cNvPr id="16" name="Picture Placeholder 15" descr="Data Points Digital background">
            <a:extLst>
              <a:ext uri="{FF2B5EF4-FFF2-40B4-BE49-F238E27FC236}">
                <a16:creationId xmlns:a16="http://schemas.microsoft.com/office/drawing/2014/main" id="{361E9ADB-7377-4CF1-9AE4-AEFBDEBEEEEC}"/>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0" y="0"/>
            <a:ext cx="12192000" cy="3776472"/>
          </a:xfrm>
        </p:spPr>
      </p:pic>
      <p:sp>
        <p:nvSpPr>
          <p:cNvPr id="13" name="Content Placeholder 12">
            <a:extLst>
              <a:ext uri="{FF2B5EF4-FFF2-40B4-BE49-F238E27FC236}">
                <a16:creationId xmlns:a16="http://schemas.microsoft.com/office/drawing/2014/main" id="{C0287FEC-3826-4868-8D93-52429C6156F5}"/>
              </a:ext>
            </a:extLst>
          </p:cNvPr>
          <p:cNvSpPr>
            <a:spLocks noGrp="1"/>
          </p:cNvSpPr>
          <p:nvPr>
            <p:ph sz="quarter" idx="15"/>
          </p:nvPr>
        </p:nvSpPr>
        <p:spPr>
          <a:xfrm>
            <a:off x="5262411" y="4508500"/>
            <a:ext cx="6221412" cy="1563688"/>
          </a:xfrm>
        </p:spPr>
        <p:txBody>
          <a:bodyPr>
            <a:normAutofit/>
          </a:bodyPr>
          <a:lstStyle/>
          <a:p>
            <a:endParaRPr lang="en-US" dirty="0"/>
          </a:p>
        </p:txBody>
      </p:sp>
      <p:sp>
        <p:nvSpPr>
          <p:cNvPr id="6" name="Slide Number Placeholder 5">
            <a:extLst>
              <a:ext uri="{FF2B5EF4-FFF2-40B4-BE49-F238E27FC236}">
                <a16:creationId xmlns:a16="http://schemas.microsoft.com/office/drawing/2014/main" id="{9ED907F8-C614-4D59-A03F-BF9CD5E35703}"/>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24</a:t>
            </a:fld>
            <a:endParaRPr lang="en-US"/>
          </a:p>
        </p:txBody>
      </p:sp>
    </p:spTree>
    <p:extLst>
      <p:ext uri="{BB962C8B-B14F-4D97-AF65-F5344CB8AC3E}">
        <p14:creationId xmlns:p14="http://schemas.microsoft.com/office/powerpoint/2010/main" val="35215613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F8FAEED9-1ECD-45F9-87A0-9394BAEABB79}"/>
              </a:ext>
            </a:extLst>
          </p:cNvPr>
          <p:cNvSpPr>
            <a:spLocks noGrp="1"/>
          </p:cNvSpPr>
          <p:nvPr>
            <p:ph type="ctrTitle"/>
          </p:nvPr>
        </p:nvSpPr>
        <p:spPr>
          <a:xfrm>
            <a:off x="550863" y="549275"/>
            <a:ext cx="5437187" cy="2986234"/>
          </a:xfrm>
        </p:spPr>
        <p:txBody>
          <a:bodyPr/>
          <a:lstStyle/>
          <a:p>
            <a:r>
              <a:rPr lang="en-US" dirty="0"/>
              <a:t>Thank You</a:t>
            </a:r>
          </a:p>
        </p:txBody>
      </p:sp>
      <p:sp>
        <p:nvSpPr>
          <p:cNvPr id="23" name="Subtitle 22">
            <a:extLst>
              <a:ext uri="{FF2B5EF4-FFF2-40B4-BE49-F238E27FC236}">
                <a16:creationId xmlns:a16="http://schemas.microsoft.com/office/drawing/2014/main" id="{8E5E4638-9BCB-4C2E-914F-CC868E2020D5}"/>
              </a:ext>
            </a:extLst>
          </p:cNvPr>
          <p:cNvSpPr>
            <a:spLocks noGrp="1"/>
          </p:cNvSpPr>
          <p:nvPr>
            <p:ph type="subTitle" idx="1"/>
          </p:nvPr>
        </p:nvSpPr>
        <p:spPr>
          <a:xfrm>
            <a:off x="550863" y="3827610"/>
            <a:ext cx="5437187" cy="2265216"/>
          </a:xfrm>
        </p:spPr>
        <p:txBody>
          <a:bodyPr/>
          <a:lstStyle/>
          <a:p>
            <a:r>
              <a:rPr lang="en-US" dirty="0"/>
              <a:t>Jaren Doby, MSW, LCSW</a:t>
            </a:r>
          </a:p>
          <a:p>
            <a:r>
              <a:rPr lang="en-US" dirty="0"/>
              <a:t>jaren.doby@gmail.com</a:t>
            </a:r>
          </a:p>
          <a:p>
            <a:r>
              <a:rPr lang="en-US" dirty="0"/>
              <a:t>www.JarenDoby.com</a:t>
            </a:r>
          </a:p>
        </p:txBody>
      </p:sp>
      <p:pic>
        <p:nvPicPr>
          <p:cNvPr id="27" name="Picture Placeholder 26" descr="Data Points Digital background">
            <a:extLst>
              <a:ext uri="{FF2B5EF4-FFF2-40B4-BE49-F238E27FC236}">
                <a16:creationId xmlns:a16="http://schemas.microsoft.com/office/drawing/2014/main" id="{9E660784-34E2-4CDA-926A-DDD6AAF35046}"/>
              </a:ext>
            </a:extLst>
          </p:cNvPr>
          <p:cNvPicPr>
            <a:picLocks noGrp="1" noChangeAspect="1"/>
          </p:cNvPicPr>
          <p:nvPr>
            <p:ph type="pic" sz="quarter" idx="15"/>
          </p:nvPr>
        </p:nvPicPr>
        <p:blipFill rotWithShape="1">
          <a:blip r:embed="rId2" cstate="screen">
            <a:extLst>
              <a:ext uri="{28A0092B-C50C-407E-A947-70E740481C1C}">
                <a14:useLocalDpi xmlns:a14="http://schemas.microsoft.com/office/drawing/2010/main" val="0"/>
              </a:ext>
            </a:extLst>
          </a:blip>
          <a:srcRect/>
          <a:stretch/>
        </p:blipFill>
        <p:spPr>
          <a:xfrm>
            <a:off x="6556248" y="548640"/>
            <a:ext cx="5084064" cy="2880360"/>
          </a:xfrm>
        </p:spPr>
      </p:pic>
      <p:pic>
        <p:nvPicPr>
          <p:cNvPr id="33" name="Picture Placeholder 32" descr="Data Points Digital background">
            <a:extLst>
              <a:ext uri="{FF2B5EF4-FFF2-40B4-BE49-F238E27FC236}">
                <a16:creationId xmlns:a16="http://schemas.microsoft.com/office/drawing/2014/main" id="{48106962-23C6-4DFE-BB3A-E5FFF03F38CE}"/>
              </a:ext>
            </a:extLst>
          </p:cNvPr>
          <p:cNvPicPr>
            <a:picLocks noGrp="1" noChangeAspect="1"/>
          </p:cNvPicPr>
          <p:nvPr>
            <p:ph type="pic" sz="quarter" idx="16"/>
          </p:nvPr>
        </p:nvPicPr>
        <p:blipFill rotWithShape="1">
          <a:blip r:embed="rId3" cstate="screen">
            <a:extLst>
              <a:ext uri="{28A0092B-C50C-407E-A947-70E740481C1C}">
                <a14:useLocalDpi xmlns:a14="http://schemas.microsoft.com/office/drawing/2010/main" val="0"/>
              </a:ext>
            </a:extLst>
          </a:blip>
          <a:srcRect/>
          <a:stretch/>
        </p:blipFill>
        <p:spPr>
          <a:xfrm>
            <a:off x="6556248" y="3429000"/>
            <a:ext cx="5084064" cy="2880360"/>
          </a:xfrm>
        </p:spPr>
      </p:pic>
      <p:sp>
        <p:nvSpPr>
          <p:cNvPr id="6" name="Slide Number Placeholder 5">
            <a:extLst>
              <a:ext uri="{FF2B5EF4-FFF2-40B4-BE49-F238E27FC236}">
                <a16:creationId xmlns:a16="http://schemas.microsoft.com/office/drawing/2014/main" id="{36E60F23-FB58-4EF8-82FD-E86CED25FDD4}"/>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25</a:t>
            </a:fld>
            <a:endParaRPr lang="en-US"/>
          </a:p>
        </p:txBody>
      </p:sp>
    </p:spTree>
    <p:extLst>
      <p:ext uri="{BB962C8B-B14F-4D97-AF65-F5344CB8AC3E}">
        <p14:creationId xmlns:p14="http://schemas.microsoft.com/office/powerpoint/2010/main" val="3247798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23418ADF-358F-4647-A511-FCFFEDA83429}"/>
              </a:ext>
            </a:extLst>
          </p:cNvPr>
          <p:cNvSpPr>
            <a:spLocks noGrp="1"/>
          </p:cNvSpPr>
          <p:nvPr>
            <p:ph type="title"/>
          </p:nvPr>
        </p:nvSpPr>
        <p:spPr>
          <a:xfrm>
            <a:off x="550863" y="4507200"/>
            <a:ext cx="4500562" cy="1562959"/>
          </a:xfrm>
        </p:spPr>
        <p:txBody>
          <a:bodyPr/>
          <a:lstStyle/>
          <a:p>
            <a:r>
              <a:rPr lang="en-US" dirty="0"/>
              <a:t>About Me</a:t>
            </a:r>
          </a:p>
        </p:txBody>
      </p:sp>
      <p:pic>
        <p:nvPicPr>
          <p:cNvPr id="18" name="Picture Placeholder 17" descr="Scan of a human brain in a neurology clinic">
            <a:extLst>
              <a:ext uri="{FF2B5EF4-FFF2-40B4-BE49-F238E27FC236}">
                <a16:creationId xmlns:a16="http://schemas.microsoft.com/office/drawing/2014/main" id="{E2536017-F539-430C-A901-70AB81CA612A}"/>
              </a:ext>
            </a:extLst>
          </p:cNvPr>
          <p:cNvPicPr>
            <a:picLocks noGrp="1" noChangeAspect="1"/>
          </p:cNvPicPr>
          <p:nvPr>
            <p:ph type="pic" sz="quarter" idx="13"/>
          </p:nvPr>
        </p:nvPicPr>
        <p:blipFill>
          <a:blip r:embed="rId3"/>
          <a:srcRect l="19673" r="19673"/>
          <a:stretch/>
        </p:blipFill>
        <p:spPr>
          <a:xfrm>
            <a:off x="0" y="0"/>
            <a:ext cx="3054096" cy="3776472"/>
          </a:xfrm>
        </p:spPr>
      </p:pic>
      <p:pic>
        <p:nvPicPr>
          <p:cNvPr id="20" name="Picture Placeholder 19" descr="Data Points Digital background">
            <a:extLst>
              <a:ext uri="{FF2B5EF4-FFF2-40B4-BE49-F238E27FC236}">
                <a16:creationId xmlns:a16="http://schemas.microsoft.com/office/drawing/2014/main" id="{528A7D8D-1AB5-46C4-93FA-D92C2FD51692}"/>
              </a:ext>
            </a:extLst>
          </p:cNvPr>
          <p:cNvPicPr>
            <a:picLocks noGrp="1" noChangeAspect="1"/>
          </p:cNvPicPr>
          <p:nvPr>
            <p:ph type="pic" sz="quarter" idx="14"/>
          </p:nvPr>
        </p:nvPicPr>
        <p:blipFill rotWithShape="1">
          <a:blip r:embed="rId4" cstate="screen">
            <a:extLst>
              <a:ext uri="{28A0092B-C50C-407E-A947-70E740481C1C}">
                <a14:useLocalDpi xmlns:a14="http://schemas.microsoft.com/office/drawing/2010/main" val="0"/>
              </a:ext>
            </a:extLst>
          </a:blip>
          <a:srcRect t="42" b="42"/>
          <a:stretch/>
        </p:blipFill>
        <p:spPr>
          <a:xfrm>
            <a:off x="3054096" y="0"/>
            <a:ext cx="3054096" cy="3776472"/>
          </a:xfrm>
        </p:spPr>
      </p:pic>
      <p:pic>
        <p:nvPicPr>
          <p:cNvPr id="25" name="Picture Placeholder 24" descr="Digital Graph Screen">
            <a:extLst>
              <a:ext uri="{FF2B5EF4-FFF2-40B4-BE49-F238E27FC236}">
                <a16:creationId xmlns:a16="http://schemas.microsoft.com/office/drawing/2014/main" id="{B7353C46-ACC1-4078-85C2-26B57B0E58B7}"/>
              </a:ext>
            </a:extLst>
          </p:cNvPr>
          <p:cNvPicPr>
            <a:picLocks noGrp="1" noChangeAspect="1"/>
          </p:cNvPicPr>
          <p:nvPr>
            <p:ph type="pic" sz="quarter" idx="16"/>
          </p:nvPr>
        </p:nvPicPr>
        <p:blipFill rotWithShape="1">
          <a:blip r:embed="rId5" cstate="screen">
            <a:extLst>
              <a:ext uri="{28A0092B-C50C-407E-A947-70E740481C1C}">
                <a14:useLocalDpi xmlns:a14="http://schemas.microsoft.com/office/drawing/2010/main" val="0"/>
              </a:ext>
            </a:extLst>
          </a:blip>
          <a:srcRect t="42" b="42"/>
          <a:stretch/>
        </p:blipFill>
        <p:spPr>
          <a:xfrm>
            <a:off x="9137904" y="0"/>
            <a:ext cx="3054096" cy="3776472"/>
          </a:xfrm>
        </p:spPr>
      </p:pic>
      <p:sp>
        <p:nvSpPr>
          <p:cNvPr id="5" name="Footer Placeholder 4">
            <a:extLst>
              <a:ext uri="{FF2B5EF4-FFF2-40B4-BE49-F238E27FC236}">
                <a16:creationId xmlns:a16="http://schemas.microsoft.com/office/drawing/2014/main" id="{06A3302E-502D-4151-81C9-5FD6AF9596D6}"/>
              </a:ext>
            </a:extLst>
          </p:cNvPr>
          <p:cNvSpPr>
            <a:spLocks noGrp="1"/>
          </p:cNvSpPr>
          <p:nvPr>
            <p:ph type="ftr" sz="quarter" idx="11"/>
          </p:nvPr>
        </p:nvSpPr>
        <p:spPr>
          <a:xfrm>
            <a:off x="3359150" y="6507212"/>
            <a:ext cx="6379210" cy="153888"/>
          </a:xfrm>
        </p:spPr>
        <p:txBody>
          <a:bodyPr/>
          <a:lstStyle/>
          <a:p>
            <a:r>
              <a:rPr lang="en-US"/>
              <a:t>Sample Footer Text</a:t>
            </a:r>
          </a:p>
        </p:txBody>
      </p:sp>
      <p:sp>
        <p:nvSpPr>
          <p:cNvPr id="6" name="Slide Number Placeholder 5">
            <a:extLst>
              <a:ext uri="{FF2B5EF4-FFF2-40B4-BE49-F238E27FC236}">
                <a16:creationId xmlns:a16="http://schemas.microsoft.com/office/drawing/2014/main" id="{9ED907F8-C614-4D59-A03F-BF9CD5E35703}"/>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3</a:t>
            </a:fld>
            <a:endParaRPr lang="en-US"/>
          </a:p>
        </p:txBody>
      </p:sp>
      <p:pic>
        <p:nvPicPr>
          <p:cNvPr id="23" name="Picture Placeholder 22">
            <a:extLst>
              <a:ext uri="{FF2B5EF4-FFF2-40B4-BE49-F238E27FC236}">
                <a16:creationId xmlns:a16="http://schemas.microsoft.com/office/drawing/2014/main" id="{2B3C4F95-A0FA-45D9-BF43-1C398F65B891}"/>
              </a:ext>
            </a:extLst>
          </p:cNvPr>
          <p:cNvPicPr>
            <a:picLocks noGrp="1" noChangeAspect="1"/>
          </p:cNvPicPr>
          <p:nvPr>
            <p:ph type="pic" sz="quarter" idx="15"/>
          </p:nvPr>
        </p:nvPicPr>
        <p:blipFill>
          <a:blip r:embed="rId6"/>
          <a:srcRect t="8731" b="8731"/>
          <a:stretch/>
        </p:blipFill>
        <p:spPr>
          <a:xfrm>
            <a:off x="6083808" y="-50800"/>
            <a:ext cx="3054096" cy="3776472"/>
          </a:xfrm>
        </p:spPr>
      </p:pic>
      <p:sp>
        <p:nvSpPr>
          <p:cNvPr id="12" name="Content Placeholder 11">
            <a:extLst>
              <a:ext uri="{FF2B5EF4-FFF2-40B4-BE49-F238E27FC236}">
                <a16:creationId xmlns:a16="http://schemas.microsoft.com/office/drawing/2014/main" id="{E5127060-CDBF-435F-9009-A5451CCE305D}"/>
              </a:ext>
            </a:extLst>
          </p:cNvPr>
          <p:cNvSpPr>
            <a:spLocks noGrp="1"/>
          </p:cNvSpPr>
          <p:nvPr>
            <p:ph sz="quarter" idx="15"/>
          </p:nvPr>
        </p:nvSpPr>
        <p:spPr>
          <a:xfrm>
            <a:off x="5262563" y="4508500"/>
            <a:ext cx="6221412" cy="1563688"/>
          </a:xfrm>
          <a:noFill/>
        </p:spPr>
        <p:txBody>
          <a:bodyPr>
            <a:normAutofit lnSpcReduction="10000"/>
          </a:bodyPr>
          <a:lstStyle/>
          <a:p>
            <a:r>
              <a:rPr lang="en-US" dirty="0"/>
              <a:t>Jaren Doby is a psychotherapist currently credentialed as a Licensed Clinical Social Worker (LCSW) with more than 14 years of experience in the mental health field.  Jaren currently practices as an Outpatient Mental Health Therapist in the state of North Carolina.</a:t>
            </a:r>
          </a:p>
        </p:txBody>
      </p:sp>
    </p:spTree>
    <p:extLst>
      <p:ext uri="{BB962C8B-B14F-4D97-AF65-F5344CB8AC3E}">
        <p14:creationId xmlns:p14="http://schemas.microsoft.com/office/powerpoint/2010/main" val="2158886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Oval 35">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40" name="Group 39">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41" name="Freeform: Shape 40">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Oval 42">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Oval 43">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46" name="Rectangle 45">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Data Points Digital background">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48" name="Rectangle 47">
            <a:extLst>
              <a:ext uri="{FF2B5EF4-FFF2-40B4-BE49-F238E27FC236}">
                <a16:creationId xmlns:a16="http://schemas.microsoft.com/office/drawing/2014/main" id="{3C64A91D-E535-4C24-A0E3-96A3810E3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26FC4867-BA3E-4F8E-AB23-684F34DF3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4">
            <a:extLst>
              <a:ext uri="{FF2B5EF4-FFF2-40B4-BE49-F238E27FC236}">
                <a16:creationId xmlns:a16="http://schemas.microsoft.com/office/drawing/2014/main" id="{40F1DF5B-353A-4270-8C10-6A1509441174}"/>
              </a:ext>
            </a:extLst>
          </p:cNvPr>
          <p:cNvSpPr>
            <a:spLocks noGrp="1"/>
          </p:cNvSpPr>
          <p:nvPr>
            <p:ph type="ctrTitle"/>
          </p:nvPr>
        </p:nvSpPr>
        <p:spPr>
          <a:xfrm>
            <a:off x="550863" y="549275"/>
            <a:ext cx="5437187" cy="2986234"/>
          </a:xfrm>
        </p:spPr>
        <p:txBody>
          <a:bodyPr vert="horz" wrap="square" lIns="0" tIns="0" rIns="0" bIns="0" rtlCol="0" anchor="b" anchorCtr="0">
            <a:normAutofit/>
          </a:bodyPr>
          <a:lstStyle/>
          <a:p>
            <a:pPr>
              <a:lnSpc>
                <a:spcPct val="100000"/>
              </a:lnSpc>
            </a:pPr>
            <a:r>
              <a:rPr lang="en-US" sz="6400" kern="1200" dirty="0">
                <a:solidFill>
                  <a:schemeClr val="tx1"/>
                </a:solidFill>
                <a:latin typeface="+mj-lt"/>
                <a:ea typeface="+mj-ea"/>
                <a:cs typeface="+mj-cs"/>
              </a:rPr>
              <a:t>History of Mental Health</a:t>
            </a:r>
          </a:p>
        </p:txBody>
      </p:sp>
      <p:sp>
        <p:nvSpPr>
          <p:cNvPr id="16" name="Subtitle 15">
            <a:extLst>
              <a:ext uri="{FF2B5EF4-FFF2-40B4-BE49-F238E27FC236}">
                <a16:creationId xmlns:a16="http://schemas.microsoft.com/office/drawing/2014/main" id="{4BDCF583-1D5D-4235-97C2-39272B80A0B1}"/>
              </a:ext>
            </a:extLst>
          </p:cNvPr>
          <p:cNvSpPr>
            <a:spLocks noGrp="1"/>
          </p:cNvSpPr>
          <p:nvPr>
            <p:ph type="subTitle" idx="1"/>
          </p:nvPr>
        </p:nvSpPr>
        <p:spPr>
          <a:xfrm>
            <a:off x="550863" y="3827610"/>
            <a:ext cx="5437187" cy="2265216"/>
          </a:xfrm>
        </p:spPr>
        <p:txBody>
          <a:bodyPr vert="horz" wrap="square" lIns="0" tIns="0" rIns="0" bIns="0" rtlCol="0">
            <a:normAutofit/>
          </a:bodyPr>
          <a:lstStyle/>
          <a:p>
            <a:pPr marL="0" indent="0">
              <a:lnSpc>
                <a:spcPct val="100000"/>
              </a:lnSpc>
              <a:buNone/>
            </a:pPr>
            <a:endParaRPr lang="en-US" kern="1200" dirty="0">
              <a:latin typeface="+mn-lt"/>
              <a:ea typeface="+mn-ea"/>
              <a:cs typeface="+mn-cs"/>
            </a:endParaRPr>
          </a:p>
        </p:txBody>
      </p:sp>
      <p:sp>
        <p:nvSpPr>
          <p:cNvPr id="3" name="Footer Placeholder 2">
            <a:extLst>
              <a:ext uri="{FF2B5EF4-FFF2-40B4-BE49-F238E27FC236}">
                <a16:creationId xmlns:a16="http://schemas.microsoft.com/office/drawing/2014/main" id="{7F7F653B-90B5-4F47-A33F-93DCB2EF68C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1E7D98D-6710-41D2-B258-E1A1059D29F8}"/>
              </a:ext>
            </a:extLst>
          </p:cNvPr>
          <p:cNvSpPr>
            <a:spLocks noGrp="1"/>
          </p:cNvSpPr>
          <p:nvPr>
            <p:ph type="sldNum" sz="quarter" idx="12"/>
          </p:nvPr>
        </p:nvSpPr>
        <p:spPr/>
        <p:txBody>
          <a:bodyPr/>
          <a:lstStyle/>
          <a:p>
            <a:fld id="{DBA1B0FB-D917-4C8C-928F-313BD683BF39}" type="slidenum">
              <a:rPr lang="en-US" smtClean="0"/>
              <a:t>4</a:t>
            </a:fld>
            <a:endParaRPr lang="en-US"/>
          </a:p>
        </p:txBody>
      </p:sp>
    </p:spTree>
    <p:extLst>
      <p:ext uri="{BB962C8B-B14F-4D97-AF65-F5344CB8AC3E}">
        <p14:creationId xmlns:p14="http://schemas.microsoft.com/office/powerpoint/2010/main" val="560021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a:extLst>
              <a:ext uri="{FF2B5EF4-FFF2-40B4-BE49-F238E27FC236}">
                <a16:creationId xmlns:a16="http://schemas.microsoft.com/office/drawing/2014/main" id="{301557C2-9072-409B-88EC-E8577CEFCAFB}"/>
              </a:ext>
            </a:extLst>
          </p:cNvPr>
          <p:cNvPicPr>
            <a:picLocks noGrp="1" noChangeAspect="1"/>
          </p:cNvPicPr>
          <p:nvPr>
            <p:ph type="pic" sz="quarter" idx="13"/>
          </p:nvPr>
        </p:nvPicPr>
        <p:blipFill>
          <a:blip r:embed="rId2">
            <a:extLst>
              <a:ext uri="{837473B0-CC2E-450A-ABE3-18F120FF3D39}">
                <a1611:picAttrSrcUrl xmlns:a1611="http://schemas.microsoft.com/office/drawing/2016/11/main" r:id="rId3"/>
              </a:ext>
            </a:extLst>
          </a:blip>
          <a:srcRect/>
          <a:stretch/>
        </p:blipFill>
        <p:spPr>
          <a:xfrm>
            <a:off x="8015523" y="196900"/>
            <a:ext cx="3841394" cy="3529942"/>
          </a:xfrm>
          <a:effectLst>
            <a:reflection stA="8000" endPos="46000" dir="5400000" sy="-100000" algn="bl" rotWithShape="0"/>
            <a:softEdge rad="76200"/>
          </a:effectLst>
        </p:spPr>
      </p:pic>
      <p:sp>
        <p:nvSpPr>
          <p:cNvPr id="14" name="Title 13">
            <a:extLst>
              <a:ext uri="{FF2B5EF4-FFF2-40B4-BE49-F238E27FC236}">
                <a16:creationId xmlns:a16="http://schemas.microsoft.com/office/drawing/2014/main" id="{C15EE852-24F1-4643-8082-AB45CFF2BA10}"/>
              </a:ext>
            </a:extLst>
          </p:cNvPr>
          <p:cNvSpPr>
            <a:spLocks noGrp="1"/>
          </p:cNvSpPr>
          <p:nvPr>
            <p:ph type="title"/>
          </p:nvPr>
        </p:nvSpPr>
        <p:spPr>
          <a:xfrm>
            <a:off x="92947" y="839758"/>
            <a:ext cx="7922576" cy="1577021"/>
          </a:xfrm>
        </p:spPr>
        <p:txBody>
          <a:bodyPr>
            <a:normAutofit/>
          </a:bodyPr>
          <a:lstStyle/>
          <a:p>
            <a:pPr marL="457200" indent="-457200">
              <a:buFont typeface="Wingdings" panose="05000000000000000000" pitchFamily="2" charset="2"/>
              <a:buChar char="v"/>
            </a:pPr>
            <a:r>
              <a:rPr lang="en-US" sz="2800" dirty="0"/>
              <a:t>Initial attempts to treat mental illness dates back as early as 5000 BC. </a:t>
            </a:r>
            <a:br>
              <a:rPr lang="en-US" sz="2800" dirty="0"/>
            </a:br>
            <a:endParaRPr lang="en-US" sz="2800" dirty="0"/>
          </a:p>
        </p:txBody>
      </p:sp>
      <p:sp>
        <p:nvSpPr>
          <p:cNvPr id="15" name="Content Placeholder 14">
            <a:extLst>
              <a:ext uri="{FF2B5EF4-FFF2-40B4-BE49-F238E27FC236}">
                <a16:creationId xmlns:a16="http://schemas.microsoft.com/office/drawing/2014/main" id="{4139825C-53C7-44F4-A064-9795CECD081B}"/>
              </a:ext>
            </a:extLst>
          </p:cNvPr>
          <p:cNvSpPr>
            <a:spLocks noGrp="1"/>
          </p:cNvSpPr>
          <p:nvPr>
            <p:ph sz="quarter" idx="15"/>
          </p:nvPr>
        </p:nvSpPr>
        <p:spPr>
          <a:xfrm>
            <a:off x="9471343" y="5509578"/>
            <a:ext cx="1867217" cy="719783"/>
          </a:xfrm>
        </p:spPr>
        <p:txBody>
          <a:bodyPr/>
          <a:lstStyle/>
          <a:p>
            <a:endParaRPr lang="en-US" dirty="0"/>
          </a:p>
        </p:txBody>
      </p:sp>
      <p:sp>
        <p:nvSpPr>
          <p:cNvPr id="19" name="Date Placeholder 18">
            <a:extLst>
              <a:ext uri="{FF2B5EF4-FFF2-40B4-BE49-F238E27FC236}">
                <a16:creationId xmlns:a16="http://schemas.microsoft.com/office/drawing/2014/main" id="{386DB667-0553-4FB8-B0E0-776539934AFF}"/>
              </a:ext>
            </a:extLst>
          </p:cNvPr>
          <p:cNvSpPr>
            <a:spLocks noGrp="1"/>
          </p:cNvSpPr>
          <p:nvPr>
            <p:ph type="dt" sz="half" idx="10"/>
          </p:nvPr>
        </p:nvSpPr>
        <p:spPr>
          <a:xfrm>
            <a:off x="550863" y="6507212"/>
            <a:ext cx="2628900" cy="153888"/>
          </a:xfrm>
        </p:spPr>
        <p:txBody>
          <a:bodyPr/>
          <a:lstStyle/>
          <a:p>
            <a:endParaRPr lang="en-US" dirty="0"/>
          </a:p>
        </p:txBody>
      </p:sp>
      <p:sp>
        <p:nvSpPr>
          <p:cNvPr id="21" name="Slide Number Placeholder 20">
            <a:extLst>
              <a:ext uri="{FF2B5EF4-FFF2-40B4-BE49-F238E27FC236}">
                <a16:creationId xmlns:a16="http://schemas.microsoft.com/office/drawing/2014/main" id="{1C563B34-DD53-4FB1-B8C2-8914E01C6365}"/>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5</a:t>
            </a:fld>
            <a:endParaRPr lang="en-US"/>
          </a:p>
        </p:txBody>
      </p:sp>
      <p:sp>
        <p:nvSpPr>
          <p:cNvPr id="7" name="Title 13">
            <a:extLst>
              <a:ext uri="{FF2B5EF4-FFF2-40B4-BE49-F238E27FC236}">
                <a16:creationId xmlns:a16="http://schemas.microsoft.com/office/drawing/2014/main" id="{5F0A7A14-C81F-106E-6A68-EEAE26AD206E}"/>
              </a:ext>
            </a:extLst>
          </p:cNvPr>
          <p:cNvSpPr txBox="1">
            <a:spLocks/>
          </p:cNvSpPr>
          <p:nvPr/>
        </p:nvSpPr>
        <p:spPr>
          <a:xfrm>
            <a:off x="439103" y="2667835"/>
            <a:ext cx="7922576" cy="1310063"/>
          </a:xfrm>
          <a:prstGeom prst="rect">
            <a:avLst/>
          </a:prstGeom>
        </p:spPr>
        <p:txBody>
          <a:bodyPr vert="horz" wrap="square" lIns="0" tIns="0" rIns="0" bIns="0" rtlCol="0" anchor="b" anchorCtr="0">
            <a:normAutofit fontScale="97500"/>
          </a:bodyPr>
          <a:lstStyle>
            <a:lvl1pPr algn="l" defTabSz="914400" rtl="0" eaLnBrk="1" latinLnBrk="0" hangingPunct="1">
              <a:lnSpc>
                <a:spcPct val="90000"/>
              </a:lnSpc>
              <a:spcBef>
                <a:spcPct val="0"/>
              </a:spcBef>
              <a:buNone/>
              <a:defRPr lang="en-US" sz="4000" kern="1200">
                <a:solidFill>
                  <a:schemeClr val="tx1"/>
                </a:solidFill>
                <a:latin typeface="+mj-lt"/>
                <a:ea typeface="+mj-ea"/>
                <a:cs typeface="+mj-cs"/>
              </a:defRPr>
            </a:lvl1pPr>
          </a:lstStyle>
          <a:p>
            <a:pPr marL="457200" indent="-457200">
              <a:buFont typeface="Wingdings" panose="05000000000000000000" pitchFamily="2" charset="2"/>
              <a:buChar char="v"/>
            </a:pPr>
            <a:r>
              <a:rPr lang="en-US" sz="2800" dirty="0"/>
              <a:t> Trephined skulls in regions that were home to ancient world cultures were discovered.</a:t>
            </a:r>
            <a:br>
              <a:rPr lang="en-US" sz="2800" dirty="0"/>
            </a:br>
            <a:endParaRPr lang="en-US" sz="2800" dirty="0"/>
          </a:p>
        </p:txBody>
      </p:sp>
      <p:sp>
        <p:nvSpPr>
          <p:cNvPr id="8" name="Title 13">
            <a:extLst>
              <a:ext uri="{FF2B5EF4-FFF2-40B4-BE49-F238E27FC236}">
                <a16:creationId xmlns:a16="http://schemas.microsoft.com/office/drawing/2014/main" id="{E6B108BC-B28B-A16A-443B-796B60100E67}"/>
              </a:ext>
            </a:extLst>
          </p:cNvPr>
          <p:cNvSpPr txBox="1">
            <a:spLocks/>
          </p:cNvSpPr>
          <p:nvPr/>
        </p:nvSpPr>
        <p:spPr>
          <a:xfrm>
            <a:off x="1005643" y="4168711"/>
            <a:ext cx="7922576" cy="1438006"/>
          </a:xfrm>
          <a:prstGeom prst="rect">
            <a:avLst/>
          </a:prstGeom>
        </p:spPr>
        <p:txBody>
          <a:bodyPr vert="horz" wrap="square" lIns="0" tIns="0" rIns="0" bIns="0" rtlCol="0" anchor="b" anchorCtr="0">
            <a:normAutofit fontScale="97500"/>
          </a:bodyPr>
          <a:lstStyle>
            <a:lvl1pPr algn="l" defTabSz="914400" rtl="0" eaLnBrk="1" latinLnBrk="0" hangingPunct="1">
              <a:lnSpc>
                <a:spcPct val="90000"/>
              </a:lnSpc>
              <a:spcBef>
                <a:spcPct val="0"/>
              </a:spcBef>
              <a:buNone/>
              <a:defRPr lang="en-US" sz="4000" kern="1200">
                <a:solidFill>
                  <a:schemeClr val="tx1"/>
                </a:solidFill>
                <a:latin typeface="+mj-lt"/>
                <a:ea typeface="+mj-ea"/>
                <a:cs typeface="+mj-cs"/>
              </a:defRPr>
            </a:lvl1pPr>
          </a:lstStyle>
          <a:p>
            <a:pPr marL="457200" indent="-457200">
              <a:buFont typeface="Wingdings" panose="05000000000000000000" pitchFamily="2" charset="2"/>
              <a:buChar char="v"/>
            </a:pPr>
            <a:r>
              <a:rPr lang="en-US" sz="2800" dirty="0"/>
              <a:t>The belief was that mental illness was the result of supernatural phenomena such as spiritual or demonic possession, sorcery, or an angry deity.  </a:t>
            </a:r>
          </a:p>
        </p:txBody>
      </p:sp>
    </p:spTree>
    <p:extLst>
      <p:ext uri="{BB962C8B-B14F-4D97-AF65-F5344CB8AC3E}">
        <p14:creationId xmlns:p14="http://schemas.microsoft.com/office/powerpoint/2010/main" val="395518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a:extLst>
              <a:ext uri="{FF2B5EF4-FFF2-40B4-BE49-F238E27FC236}">
                <a16:creationId xmlns:a16="http://schemas.microsoft.com/office/drawing/2014/main" id="{301557C2-9072-409B-88EC-E8577CEFCAFB}"/>
              </a:ext>
            </a:extLst>
          </p:cNvPr>
          <p:cNvPicPr>
            <a:picLocks noGrp="1" noChangeAspect="1"/>
          </p:cNvPicPr>
          <p:nvPr>
            <p:ph type="pic" sz="quarter" idx="13"/>
          </p:nvPr>
        </p:nvPicPr>
        <p:blipFill>
          <a:blip r:embed="rId2">
            <a:extLst>
              <a:ext uri="{837473B0-CC2E-450A-ABE3-18F120FF3D39}">
                <a1611:picAttrSrcUrl xmlns:a1611="http://schemas.microsoft.com/office/drawing/2016/11/main" r:id="rId3"/>
              </a:ext>
            </a:extLst>
          </a:blip>
          <a:srcRect/>
          <a:stretch/>
        </p:blipFill>
        <p:spPr>
          <a:xfrm>
            <a:off x="9723906" y="146530"/>
            <a:ext cx="2285214" cy="2598852"/>
          </a:xfrm>
          <a:effectLst>
            <a:softEdge rad="25400"/>
          </a:effectLst>
        </p:spPr>
      </p:pic>
      <p:sp>
        <p:nvSpPr>
          <p:cNvPr id="14" name="Title 13">
            <a:extLst>
              <a:ext uri="{FF2B5EF4-FFF2-40B4-BE49-F238E27FC236}">
                <a16:creationId xmlns:a16="http://schemas.microsoft.com/office/drawing/2014/main" id="{C15EE852-24F1-4643-8082-AB45CFF2BA10}"/>
              </a:ext>
            </a:extLst>
          </p:cNvPr>
          <p:cNvSpPr>
            <a:spLocks noGrp="1"/>
          </p:cNvSpPr>
          <p:nvPr>
            <p:ph type="title"/>
          </p:nvPr>
        </p:nvSpPr>
        <p:spPr>
          <a:xfrm>
            <a:off x="293041" y="252282"/>
            <a:ext cx="7922576" cy="2235834"/>
          </a:xfrm>
        </p:spPr>
        <p:txBody>
          <a:bodyPr>
            <a:normAutofit/>
          </a:bodyPr>
          <a:lstStyle/>
          <a:p>
            <a:pPr marL="457200" indent="-457200">
              <a:buFont typeface="Wingdings" panose="05000000000000000000" pitchFamily="2" charset="2"/>
              <a:buChar char="v"/>
            </a:pPr>
            <a:r>
              <a:rPr lang="en-US" sz="2800" dirty="0"/>
              <a:t>The early response and approach was with mystical and sometimes brutal treatments.</a:t>
            </a:r>
            <a:br>
              <a:rPr lang="en-US" sz="2800" dirty="0"/>
            </a:br>
            <a:br>
              <a:rPr lang="en-US" sz="2800" dirty="0"/>
            </a:br>
            <a:endParaRPr lang="en-US" sz="2800" dirty="0"/>
          </a:p>
        </p:txBody>
      </p:sp>
      <p:sp>
        <p:nvSpPr>
          <p:cNvPr id="15" name="Content Placeholder 14">
            <a:extLst>
              <a:ext uri="{FF2B5EF4-FFF2-40B4-BE49-F238E27FC236}">
                <a16:creationId xmlns:a16="http://schemas.microsoft.com/office/drawing/2014/main" id="{4139825C-53C7-44F4-A064-9795CECD081B}"/>
              </a:ext>
            </a:extLst>
          </p:cNvPr>
          <p:cNvSpPr>
            <a:spLocks noGrp="1"/>
          </p:cNvSpPr>
          <p:nvPr>
            <p:ph sz="quarter" idx="15"/>
          </p:nvPr>
        </p:nvSpPr>
        <p:spPr>
          <a:xfrm>
            <a:off x="9471343" y="5509578"/>
            <a:ext cx="1867217" cy="719783"/>
          </a:xfrm>
        </p:spPr>
        <p:txBody>
          <a:bodyPr/>
          <a:lstStyle/>
          <a:p>
            <a:endParaRPr lang="en-US" dirty="0"/>
          </a:p>
        </p:txBody>
      </p:sp>
      <p:sp>
        <p:nvSpPr>
          <p:cNvPr id="19" name="Date Placeholder 18">
            <a:extLst>
              <a:ext uri="{FF2B5EF4-FFF2-40B4-BE49-F238E27FC236}">
                <a16:creationId xmlns:a16="http://schemas.microsoft.com/office/drawing/2014/main" id="{386DB667-0553-4FB8-B0E0-776539934AFF}"/>
              </a:ext>
            </a:extLst>
          </p:cNvPr>
          <p:cNvSpPr>
            <a:spLocks noGrp="1"/>
          </p:cNvSpPr>
          <p:nvPr>
            <p:ph type="dt" sz="half" idx="10"/>
          </p:nvPr>
        </p:nvSpPr>
        <p:spPr>
          <a:xfrm>
            <a:off x="550863" y="6507212"/>
            <a:ext cx="2628900" cy="153888"/>
          </a:xfrm>
        </p:spPr>
        <p:txBody>
          <a:bodyPr/>
          <a:lstStyle/>
          <a:p>
            <a:endParaRPr lang="en-US" dirty="0"/>
          </a:p>
        </p:txBody>
      </p:sp>
      <p:sp>
        <p:nvSpPr>
          <p:cNvPr id="21" name="Slide Number Placeholder 20">
            <a:extLst>
              <a:ext uri="{FF2B5EF4-FFF2-40B4-BE49-F238E27FC236}">
                <a16:creationId xmlns:a16="http://schemas.microsoft.com/office/drawing/2014/main" id="{1C563B34-DD53-4FB1-B8C2-8914E01C6365}"/>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6</a:t>
            </a:fld>
            <a:endParaRPr lang="en-US"/>
          </a:p>
        </p:txBody>
      </p:sp>
      <p:pic>
        <p:nvPicPr>
          <p:cNvPr id="10" name="Picture Placeholder 17">
            <a:extLst>
              <a:ext uri="{FF2B5EF4-FFF2-40B4-BE49-F238E27FC236}">
                <a16:creationId xmlns:a16="http://schemas.microsoft.com/office/drawing/2014/main" id="{ACCE5876-22E8-13F3-057B-099E66B29C65}"/>
              </a:ext>
            </a:extLst>
          </p:cNvPr>
          <p:cNvPicPr>
            <a:picLocks noChangeAspect="1"/>
          </p:cNvPicPr>
          <p:nvPr/>
        </p:nvPicPr>
        <p:blipFill>
          <a:blip r:embed="rId4">
            <a:extLst>
              <a:ext uri="{837473B0-CC2E-450A-ABE3-18F120FF3D39}">
                <a1611:picAttrSrcUrl xmlns:a1611="http://schemas.microsoft.com/office/drawing/2016/11/main" r:id="rId5"/>
              </a:ext>
            </a:extLst>
          </a:blip>
          <a:srcRect/>
          <a:stretch/>
        </p:blipFill>
        <p:spPr>
          <a:xfrm>
            <a:off x="6363244" y="3900857"/>
            <a:ext cx="2648995" cy="2660863"/>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solidFill>
            <a:schemeClr val="accent5"/>
          </a:solidFill>
          <a:effectLst>
            <a:softEdge rad="88900"/>
          </a:effectLst>
        </p:spPr>
      </p:pic>
      <p:sp>
        <p:nvSpPr>
          <p:cNvPr id="9" name="Title 13">
            <a:extLst>
              <a:ext uri="{FF2B5EF4-FFF2-40B4-BE49-F238E27FC236}">
                <a16:creationId xmlns:a16="http://schemas.microsoft.com/office/drawing/2014/main" id="{6091B8B0-AB44-F0AB-DA5A-58C8F7591752}"/>
              </a:ext>
            </a:extLst>
          </p:cNvPr>
          <p:cNvSpPr txBox="1">
            <a:spLocks/>
          </p:cNvSpPr>
          <p:nvPr/>
        </p:nvSpPr>
        <p:spPr>
          <a:xfrm>
            <a:off x="118865" y="3807686"/>
            <a:ext cx="6745469" cy="2168486"/>
          </a:xfrm>
          <a:prstGeom prst="rect">
            <a:avLst/>
          </a:prstGeom>
        </p:spPr>
        <p:txBody>
          <a:bodyPr vert="horz" wrap="square" lIns="0" tIns="0" rIns="0" bIns="0" rtlCol="0" anchor="b" anchorCtr="0">
            <a:normAutofit fontScale="97500" lnSpcReduction="10000"/>
          </a:bodyPr>
          <a:lstStyle>
            <a:lvl1pPr algn="l" defTabSz="914400" rtl="0" eaLnBrk="1" latinLnBrk="0" hangingPunct="1">
              <a:lnSpc>
                <a:spcPct val="90000"/>
              </a:lnSpc>
              <a:spcBef>
                <a:spcPct val="0"/>
              </a:spcBef>
              <a:buNone/>
              <a:defRPr lang="en-US" sz="4000" kern="1200">
                <a:solidFill>
                  <a:schemeClr val="tx1"/>
                </a:solidFill>
                <a:latin typeface="+mj-lt"/>
                <a:ea typeface="+mj-ea"/>
                <a:cs typeface="+mj-cs"/>
              </a:defRPr>
            </a:lvl1pPr>
          </a:lstStyle>
          <a:p>
            <a:pPr marL="457200" indent="-457200">
              <a:buFont typeface="Wingdings" panose="05000000000000000000" pitchFamily="2" charset="2"/>
              <a:buChar char="v"/>
            </a:pPr>
            <a:r>
              <a:rPr lang="en-US" sz="2800" dirty="0"/>
              <a:t>Exorcisms, spells/charms, prayer, atonement, in addition to other rituals were used to drive out evil spirits. </a:t>
            </a:r>
            <a:br>
              <a:rPr lang="en-US" sz="2800" dirty="0"/>
            </a:br>
            <a:br>
              <a:rPr lang="en-US" sz="2800" dirty="0"/>
            </a:br>
            <a:br>
              <a:rPr lang="en-US" sz="2800" dirty="0"/>
            </a:br>
            <a:endParaRPr lang="en-US" sz="2800" dirty="0"/>
          </a:p>
        </p:txBody>
      </p:sp>
      <p:sp>
        <p:nvSpPr>
          <p:cNvPr id="11" name="Title 13">
            <a:extLst>
              <a:ext uri="{FF2B5EF4-FFF2-40B4-BE49-F238E27FC236}">
                <a16:creationId xmlns:a16="http://schemas.microsoft.com/office/drawing/2014/main" id="{2B9E3243-855E-2737-7EAE-A04838E2CA5E}"/>
              </a:ext>
            </a:extLst>
          </p:cNvPr>
          <p:cNvSpPr txBox="1">
            <a:spLocks/>
          </p:cNvSpPr>
          <p:nvPr/>
        </p:nvSpPr>
        <p:spPr>
          <a:xfrm>
            <a:off x="671626" y="1840549"/>
            <a:ext cx="7922576" cy="2357214"/>
          </a:xfrm>
          <a:prstGeom prst="rect">
            <a:avLst/>
          </a:prstGeom>
        </p:spPr>
        <p:txBody>
          <a:bodyPr vert="horz" wrap="square" lIns="0" tIns="0" rIns="0" bIns="0" rtlCol="0" anchor="b" anchorCtr="0">
            <a:normAutofit fontScale="97500"/>
          </a:bodyPr>
          <a:lstStyle>
            <a:lvl1pPr algn="l" defTabSz="914400" rtl="0" eaLnBrk="1" latinLnBrk="0" hangingPunct="1">
              <a:lnSpc>
                <a:spcPct val="90000"/>
              </a:lnSpc>
              <a:spcBef>
                <a:spcPct val="0"/>
              </a:spcBef>
              <a:buNone/>
              <a:defRPr lang="en-US" sz="4000" kern="1200">
                <a:solidFill>
                  <a:schemeClr val="tx1"/>
                </a:solidFill>
                <a:latin typeface="+mj-lt"/>
                <a:ea typeface="+mj-ea"/>
                <a:cs typeface="+mj-cs"/>
              </a:defRPr>
            </a:lvl1pPr>
          </a:lstStyle>
          <a:p>
            <a:pPr marL="457200" indent="-457200">
              <a:buFont typeface="Wingdings" panose="05000000000000000000" pitchFamily="2" charset="2"/>
              <a:buChar char="v"/>
            </a:pPr>
            <a:r>
              <a:rPr lang="en-US" sz="2800" dirty="0"/>
              <a:t>Other means attempted to appeal to the spirit by way of threats, bribery, punishment, and submission.</a:t>
            </a:r>
            <a:br>
              <a:rPr lang="en-US" sz="2800" dirty="0"/>
            </a:br>
            <a:br>
              <a:rPr lang="en-US" sz="2800" dirty="0"/>
            </a:br>
            <a:endParaRPr lang="en-US" sz="2800" dirty="0"/>
          </a:p>
        </p:txBody>
      </p:sp>
      <p:pic>
        <p:nvPicPr>
          <p:cNvPr id="8" name="Picture Placeholder 17">
            <a:extLst>
              <a:ext uri="{FF2B5EF4-FFF2-40B4-BE49-F238E27FC236}">
                <a16:creationId xmlns:a16="http://schemas.microsoft.com/office/drawing/2014/main" id="{8A60449F-454D-B03C-42DB-7EA51AD2173E}"/>
              </a:ext>
            </a:extLst>
          </p:cNvPr>
          <p:cNvPicPr>
            <a:picLocks noChangeAspect="1"/>
          </p:cNvPicPr>
          <p:nvPr/>
        </p:nvPicPr>
        <p:blipFill>
          <a:blip r:embed="rId6">
            <a:extLst>
              <a:ext uri="{837473B0-CC2E-450A-ABE3-18F120FF3D39}">
                <a1611:picAttrSrcUrl xmlns:a1611="http://schemas.microsoft.com/office/drawing/2016/11/main" r:id="rId7"/>
              </a:ext>
            </a:extLst>
          </a:blip>
          <a:srcRect/>
          <a:stretch/>
        </p:blipFill>
        <p:spPr>
          <a:xfrm>
            <a:off x="8257046" y="1965433"/>
            <a:ext cx="2147905" cy="2660863"/>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solidFill>
            <a:schemeClr val="accent5"/>
          </a:solidFill>
          <a:effectLst>
            <a:softEdge rad="0"/>
          </a:effectLst>
        </p:spPr>
      </p:pic>
    </p:spTree>
    <p:extLst>
      <p:ext uri="{BB962C8B-B14F-4D97-AF65-F5344CB8AC3E}">
        <p14:creationId xmlns:p14="http://schemas.microsoft.com/office/powerpoint/2010/main" val="1187760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a:extLst>
              <a:ext uri="{FF2B5EF4-FFF2-40B4-BE49-F238E27FC236}">
                <a16:creationId xmlns:a16="http://schemas.microsoft.com/office/drawing/2014/main" id="{301557C2-9072-409B-88EC-E8577CEFCAFB}"/>
              </a:ext>
            </a:extLst>
          </p:cNvPr>
          <p:cNvPicPr>
            <a:picLocks noGrp="1" noChangeAspect="1"/>
          </p:cNvPicPr>
          <p:nvPr>
            <p:ph type="pic" sz="quarter" idx="13"/>
          </p:nvPr>
        </p:nvPicPr>
        <p:blipFill>
          <a:blip r:embed="rId2">
            <a:extLst>
              <a:ext uri="{837473B0-CC2E-450A-ABE3-18F120FF3D39}">
                <a1611:picAttrSrcUrl xmlns:a1611="http://schemas.microsoft.com/office/drawing/2016/11/main" r:id="rId3"/>
              </a:ext>
            </a:extLst>
          </a:blip>
          <a:srcRect/>
          <a:stretch/>
        </p:blipFill>
        <p:spPr>
          <a:xfrm>
            <a:off x="6525725" y="855455"/>
            <a:ext cx="4447392" cy="4447392"/>
          </a:xfrm>
        </p:spPr>
      </p:pic>
      <p:sp>
        <p:nvSpPr>
          <p:cNvPr id="14" name="Title 13">
            <a:extLst>
              <a:ext uri="{FF2B5EF4-FFF2-40B4-BE49-F238E27FC236}">
                <a16:creationId xmlns:a16="http://schemas.microsoft.com/office/drawing/2014/main" id="{C15EE852-24F1-4643-8082-AB45CFF2BA10}"/>
              </a:ext>
            </a:extLst>
          </p:cNvPr>
          <p:cNvSpPr>
            <a:spLocks noGrp="1"/>
          </p:cNvSpPr>
          <p:nvPr>
            <p:ph type="title"/>
          </p:nvPr>
        </p:nvSpPr>
        <p:spPr>
          <a:xfrm>
            <a:off x="208959" y="778522"/>
            <a:ext cx="6402048" cy="3657599"/>
          </a:xfrm>
        </p:spPr>
        <p:txBody>
          <a:bodyPr>
            <a:normAutofit fontScale="90000"/>
          </a:bodyPr>
          <a:lstStyle/>
          <a:p>
            <a:pPr marL="457200" indent="-457200">
              <a:buFont typeface="Wingdings" panose="05000000000000000000" pitchFamily="2" charset="2"/>
              <a:buChar char="v"/>
            </a:pPr>
            <a:r>
              <a:rPr lang="en-US" sz="2800" dirty="0"/>
              <a:t>Ancient Egyptians were discovered to have approaches in their treatment of mental illness. Encouraged recreational activities such as concerts, dances, and painting in order to relieve symptoms and achieve some sense of normalcy. </a:t>
            </a:r>
            <a:br>
              <a:rPr lang="en-US" sz="2800" dirty="0"/>
            </a:br>
            <a:br>
              <a:rPr lang="en-US" sz="2800" dirty="0"/>
            </a:br>
            <a:br>
              <a:rPr lang="en-US" sz="2800" dirty="0"/>
            </a:br>
            <a:endParaRPr lang="en-US" sz="2800" dirty="0"/>
          </a:p>
        </p:txBody>
      </p:sp>
      <p:sp>
        <p:nvSpPr>
          <p:cNvPr id="15" name="Content Placeholder 14">
            <a:extLst>
              <a:ext uri="{FF2B5EF4-FFF2-40B4-BE49-F238E27FC236}">
                <a16:creationId xmlns:a16="http://schemas.microsoft.com/office/drawing/2014/main" id="{4139825C-53C7-44F4-A064-9795CECD081B}"/>
              </a:ext>
            </a:extLst>
          </p:cNvPr>
          <p:cNvSpPr>
            <a:spLocks noGrp="1"/>
          </p:cNvSpPr>
          <p:nvPr>
            <p:ph sz="quarter" idx="15"/>
          </p:nvPr>
        </p:nvSpPr>
        <p:spPr>
          <a:xfrm>
            <a:off x="550863" y="3789809"/>
            <a:ext cx="6402048" cy="719783"/>
          </a:xfrm>
        </p:spPr>
        <p:txBody>
          <a:bodyPr/>
          <a:lstStyle/>
          <a:p>
            <a:r>
              <a:rPr lang="en-US" sz="2400" dirty="0"/>
              <a:t>- Advancements by the Egyptians in medicine, mathematics, and knowledge of the human body aided in their initial approaches in treatment.</a:t>
            </a:r>
            <a:br>
              <a:rPr lang="en-US" sz="2400" dirty="0"/>
            </a:br>
            <a:endParaRPr lang="en-US" dirty="0"/>
          </a:p>
        </p:txBody>
      </p:sp>
      <p:sp>
        <p:nvSpPr>
          <p:cNvPr id="19" name="Date Placeholder 18">
            <a:extLst>
              <a:ext uri="{FF2B5EF4-FFF2-40B4-BE49-F238E27FC236}">
                <a16:creationId xmlns:a16="http://schemas.microsoft.com/office/drawing/2014/main" id="{386DB667-0553-4FB8-B0E0-776539934AFF}"/>
              </a:ext>
            </a:extLst>
          </p:cNvPr>
          <p:cNvSpPr>
            <a:spLocks noGrp="1"/>
          </p:cNvSpPr>
          <p:nvPr>
            <p:ph type="dt" sz="half" idx="10"/>
          </p:nvPr>
        </p:nvSpPr>
        <p:spPr>
          <a:xfrm>
            <a:off x="550863" y="6507212"/>
            <a:ext cx="2628900" cy="153888"/>
          </a:xfrm>
        </p:spPr>
        <p:txBody>
          <a:bodyPr/>
          <a:lstStyle/>
          <a:p>
            <a:endParaRPr lang="en-US" dirty="0"/>
          </a:p>
        </p:txBody>
      </p:sp>
      <p:sp>
        <p:nvSpPr>
          <p:cNvPr id="21" name="Slide Number Placeholder 20">
            <a:extLst>
              <a:ext uri="{FF2B5EF4-FFF2-40B4-BE49-F238E27FC236}">
                <a16:creationId xmlns:a16="http://schemas.microsoft.com/office/drawing/2014/main" id="{1C563B34-DD53-4FB1-B8C2-8914E01C6365}"/>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7</a:t>
            </a:fld>
            <a:endParaRPr lang="en-US"/>
          </a:p>
        </p:txBody>
      </p:sp>
    </p:spTree>
    <p:extLst>
      <p:ext uri="{BB962C8B-B14F-4D97-AF65-F5344CB8AC3E}">
        <p14:creationId xmlns:p14="http://schemas.microsoft.com/office/powerpoint/2010/main" val="4153000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a:extLst>
              <a:ext uri="{FF2B5EF4-FFF2-40B4-BE49-F238E27FC236}">
                <a16:creationId xmlns:a16="http://schemas.microsoft.com/office/drawing/2014/main" id="{301557C2-9072-409B-88EC-E8577CEFCAFB}"/>
              </a:ext>
            </a:extLst>
          </p:cNvPr>
          <p:cNvPicPr>
            <a:picLocks noGrp="1" noChangeAspect="1"/>
          </p:cNvPicPr>
          <p:nvPr>
            <p:ph type="pic" sz="quarter" idx="13"/>
          </p:nvPr>
        </p:nvPicPr>
        <p:blipFill>
          <a:blip r:embed="rId2">
            <a:extLst>
              <a:ext uri="{837473B0-CC2E-450A-ABE3-18F120FF3D39}">
                <a1611:picAttrSrcUrl xmlns:a1611="http://schemas.microsoft.com/office/drawing/2016/11/main" r:id="rId3"/>
              </a:ext>
            </a:extLst>
          </a:blip>
          <a:srcRect/>
          <a:stretch/>
        </p:blipFill>
        <p:spPr>
          <a:xfrm>
            <a:off x="7111452" y="3252099"/>
            <a:ext cx="3293499" cy="3228255"/>
          </a:xfrm>
        </p:spPr>
      </p:pic>
      <p:sp>
        <p:nvSpPr>
          <p:cNvPr id="14" name="Title 13">
            <a:extLst>
              <a:ext uri="{FF2B5EF4-FFF2-40B4-BE49-F238E27FC236}">
                <a16:creationId xmlns:a16="http://schemas.microsoft.com/office/drawing/2014/main" id="{C15EE852-24F1-4643-8082-AB45CFF2BA10}"/>
              </a:ext>
            </a:extLst>
          </p:cNvPr>
          <p:cNvSpPr>
            <a:spLocks noGrp="1"/>
          </p:cNvSpPr>
          <p:nvPr>
            <p:ph type="title"/>
          </p:nvPr>
        </p:nvSpPr>
        <p:spPr>
          <a:xfrm>
            <a:off x="550863" y="1259762"/>
            <a:ext cx="9946837" cy="1719593"/>
          </a:xfrm>
        </p:spPr>
        <p:txBody>
          <a:bodyPr>
            <a:normAutofit fontScale="90000"/>
          </a:bodyPr>
          <a:lstStyle/>
          <a:p>
            <a:pPr marL="457200" indent="-457200">
              <a:buFont typeface="Wingdings" panose="05000000000000000000" pitchFamily="2" charset="2"/>
              <a:buChar char="Ø"/>
            </a:pPr>
            <a:r>
              <a:rPr lang="en-US" sz="3000" dirty="0"/>
              <a:t>Around 400 BC Greek physician Hippocrates challenged the belief that mental illness was caused by supernatural forces</a:t>
            </a:r>
            <a:br>
              <a:rPr lang="en-US" sz="2800" dirty="0"/>
            </a:br>
            <a:br>
              <a:rPr lang="en-US" sz="2800" dirty="0"/>
            </a:br>
            <a:br>
              <a:rPr lang="en-US" sz="2800" dirty="0"/>
            </a:br>
            <a:endParaRPr lang="en-US" sz="2800" dirty="0"/>
          </a:p>
        </p:txBody>
      </p:sp>
      <p:sp>
        <p:nvSpPr>
          <p:cNvPr id="15" name="Content Placeholder 14">
            <a:extLst>
              <a:ext uri="{FF2B5EF4-FFF2-40B4-BE49-F238E27FC236}">
                <a16:creationId xmlns:a16="http://schemas.microsoft.com/office/drawing/2014/main" id="{4139825C-53C7-44F4-A064-9795CECD081B}"/>
              </a:ext>
            </a:extLst>
          </p:cNvPr>
          <p:cNvSpPr>
            <a:spLocks noGrp="1"/>
          </p:cNvSpPr>
          <p:nvPr>
            <p:ph sz="quarter" idx="15"/>
          </p:nvPr>
        </p:nvSpPr>
        <p:spPr>
          <a:xfrm>
            <a:off x="9471343" y="5509578"/>
            <a:ext cx="1867217" cy="719783"/>
          </a:xfrm>
        </p:spPr>
        <p:txBody>
          <a:bodyPr/>
          <a:lstStyle/>
          <a:p>
            <a:endParaRPr lang="en-US" dirty="0"/>
          </a:p>
        </p:txBody>
      </p:sp>
      <p:sp>
        <p:nvSpPr>
          <p:cNvPr id="19" name="Date Placeholder 18">
            <a:extLst>
              <a:ext uri="{FF2B5EF4-FFF2-40B4-BE49-F238E27FC236}">
                <a16:creationId xmlns:a16="http://schemas.microsoft.com/office/drawing/2014/main" id="{386DB667-0553-4FB8-B0E0-776539934AFF}"/>
              </a:ext>
            </a:extLst>
          </p:cNvPr>
          <p:cNvSpPr>
            <a:spLocks noGrp="1"/>
          </p:cNvSpPr>
          <p:nvPr>
            <p:ph type="dt" sz="half" idx="10"/>
          </p:nvPr>
        </p:nvSpPr>
        <p:spPr>
          <a:xfrm>
            <a:off x="550863" y="6507212"/>
            <a:ext cx="2628900" cy="153888"/>
          </a:xfrm>
        </p:spPr>
        <p:txBody>
          <a:bodyPr/>
          <a:lstStyle/>
          <a:p>
            <a:endParaRPr lang="en-US" dirty="0"/>
          </a:p>
        </p:txBody>
      </p:sp>
      <p:sp>
        <p:nvSpPr>
          <p:cNvPr id="21" name="Slide Number Placeholder 20">
            <a:extLst>
              <a:ext uri="{FF2B5EF4-FFF2-40B4-BE49-F238E27FC236}">
                <a16:creationId xmlns:a16="http://schemas.microsoft.com/office/drawing/2014/main" id="{1C563B34-DD53-4FB1-B8C2-8914E01C6365}"/>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8</a:t>
            </a:fld>
            <a:endParaRPr lang="en-US"/>
          </a:p>
        </p:txBody>
      </p:sp>
      <p:sp>
        <p:nvSpPr>
          <p:cNvPr id="8" name="Title 13">
            <a:extLst>
              <a:ext uri="{FF2B5EF4-FFF2-40B4-BE49-F238E27FC236}">
                <a16:creationId xmlns:a16="http://schemas.microsoft.com/office/drawing/2014/main" id="{6C284B02-DD60-2A59-34A1-879BE28A3EB3}"/>
              </a:ext>
            </a:extLst>
          </p:cNvPr>
          <p:cNvSpPr txBox="1">
            <a:spLocks/>
          </p:cNvSpPr>
          <p:nvPr/>
        </p:nvSpPr>
        <p:spPr>
          <a:xfrm>
            <a:off x="550863" y="2253377"/>
            <a:ext cx="9946837" cy="1719593"/>
          </a:xfrm>
          <a:prstGeom prst="rect">
            <a:avLst/>
          </a:prstGeom>
        </p:spPr>
        <p:txBody>
          <a:bodyPr vert="horz" wrap="square" lIns="0" tIns="0" rIns="0" bIns="0" rtlCol="0" anchor="b" anchorCtr="0">
            <a:normAutofit fontScale="97500"/>
          </a:bodyPr>
          <a:lstStyle>
            <a:lvl1pPr algn="l" defTabSz="914400" rtl="0" eaLnBrk="1" latinLnBrk="0" hangingPunct="1">
              <a:lnSpc>
                <a:spcPct val="90000"/>
              </a:lnSpc>
              <a:spcBef>
                <a:spcPct val="0"/>
              </a:spcBef>
              <a:buNone/>
              <a:defRPr lang="en-US" sz="4000" kern="1200">
                <a:solidFill>
                  <a:schemeClr val="tx1"/>
                </a:solidFill>
                <a:latin typeface="+mj-lt"/>
                <a:ea typeface="+mj-ea"/>
                <a:cs typeface="+mj-cs"/>
              </a:defRPr>
            </a:lvl1pPr>
          </a:lstStyle>
          <a:p>
            <a:pPr marL="457200" indent="-457200">
              <a:buFont typeface="Wingdings" panose="05000000000000000000" pitchFamily="2" charset="2"/>
              <a:buChar char="Ø"/>
            </a:pPr>
            <a:r>
              <a:rPr lang="en-US" sz="2800" dirty="0"/>
              <a:t>Insisted that mental health related issues were related to issues in the brain and should be treated as a medical illness.</a:t>
            </a:r>
            <a:br>
              <a:rPr lang="en-US" sz="2800" dirty="0"/>
            </a:br>
            <a:br>
              <a:rPr lang="en-US" sz="2800" dirty="0"/>
            </a:br>
            <a:endParaRPr lang="en-US" sz="2800" dirty="0"/>
          </a:p>
        </p:txBody>
      </p:sp>
    </p:spTree>
    <p:extLst>
      <p:ext uri="{BB962C8B-B14F-4D97-AF65-F5344CB8AC3E}">
        <p14:creationId xmlns:p14="http://schemas.microsoft.com/office/powerpoint/2010/main" val="233312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D72D26-24EF-4CBD-9431-A558CB7CA906}"/>
              </a:ext>
            </a:extLst>
          </p:cNvPr>
          <p:cNvSpPr>
            <a:spLocks noGrp="1"/>
          </p:cNvSpPr>
          <p:nvPr>
            <p:ph type="title"/>
          </p:nvPr>
        </p:nvSpPr>
        <p:spPr>
          <a:xfrm>
            <a:off x="266382" y="146100"/>
            <a:ext cx="11091600" cy="1332000"/>
          </a:xfrm>
        </p:spPr>
        <p:txBody>
          <a:bodyPr/>
          <a:lstStyle/>
          <a:p>
            <a:r>
              <a:rPr lang="en-US" dirty="0"/>
              <a:t>Mental Health Over Time</a:t>
            </a:r>
          </a:p>
        </p:txBody>
      </p:sp>
      <p:graphicFrame>
        <p:nvGraphicFramePr>
          <p:cNvPr id="4" name="Content Placeholder 3" descr="Timeline Smart Art Placeholder ">
            <a:extLst>
              <a:ext uri="{FF2B5EF4-FFF2-40B4-BE49-F238E27FC236}">
                <a16:creationId xmlns:a16="http://schemas.microsoft.com/office/drawing/2014/main" id="{93897051-DA8D-4072-A594-51769F8D52F5}"/>
              </a:ext>
            </a:extLst>
          </p:cNvPr>
          <p:cNvGraphicFramePr>
            <a:graphicFrameLocks noGrp="1"/>
          </p:cNvGraphicFramePr>
          <p:nvPr>
            <p:ph idx="1"/>
            <p:extLst>
              <p:ext uri="{D42A27DB-BD31-4B8C-83A1-F6EECF244321}">
                <p14:modId xmlns:p14="http://schemas.microsoft.com/office/powerpoint/2010/main" val="2545991828"/>
              </p:ext>
            </p:extLst>
          </p:nvPr>
        </p:nvGraphicFramePr>
        <p:xfrm>
          <a:off x="443072" y="1577595"/>
          <a:ext cx="11651297" cy="46452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ooter Placeholder 6">
            <a:extLst>
              <a:ext uri="{FF2B5EF4-FFF2-40B4-BE49-F238E27FC236}">
                <a16:creationId xmlns:a16="http://schemas.microsoft.com/office/drawing/2014/main" id="{920A7C57-D6C5-4BA0-AB3C-41D4E3436B0E}"/>
              </a:ext>
            </a:extLst>
          </p:cNvPr>
          <p:cNvSpPr>
            <a:spLocks noGrp="1"/>
          </p:cNvSpPr>
          <p:nvPr>
            <p:ph type="ftr" sz="quarter" idx="11"/>
          </p:nvPr>
        </p:nvSpPr>
        <p:spPr>
          <a:xfrm>
            <a:off x="3359150" y="6507212"/>
            <a:ext cx="6379210" cy="153888"/>
          </a:xfrm>
        </p:spPr>
        <p:txBody>
          <a:bodyPr/>
          <a:lstStyle/>
          <a:p>
            <a:endParaRPr lang="en-US" dirty="0"/>
          </a:p>
        </p:txBody>
      </p:sp>
      <p:sp>
        <p:nvSpPr>
          <p:cNvPr id="6" name="Slide Number Placeholder 5">
            <a:extLst>
              <a:ext uri="{FF2B5EF4-FFF2-40B4-BE49-F238E27FC236}">
                <a16:creationId xmlns:a16="http://schemas.microsoft.com/office/drawing/2014/main" id="{5E5CAC52-3FD1-464A-805A-B8F7AF04574A}"/>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9</a:t>
            </a:fld>
            <a:endParaRPr lang="en-US"/>
          </a:p>
        </p:txBody>
      </p:sp>
      <p:pic>
        <p:nvPicPr>
          <p:cNvPr id="8" name="Picture Placeholder 17">
            <a:extLst>
              <a:ext uri="{FF2B5EF4-FFF2-40B4-BE49-F238E27FC236}">
                <a16:creationId xmlns:a16="http://schemas.microsoft.com/office/drawing/2014/main" id="{F36E966C-F694-E24B-D02D-797B7A7D3AC3}"/>
              </a:ext>
            </a:extLst>
          </p:cNvPr>
          <p:cNvPicPr>
            <a:picLocks noChangeAspect="1"/>
          </p:cNvPicPr>
          <p:nvPr/>
        </p:nvPicPr>
        <p:blipFill>
          <a:blip r:embed="rId8">
            <a:extLst>
              <a:ext uri="{837473B0-CC2E-450A-ABE3-18F120FF3D39}">
                <a1611:picAttrSrcUrl xmlns:a1611="http://schemas.microsoft.com/office/drawing/2016/11/main" r:id="rId9"/>
              </a:ext>
            </a:extLst>
          </a:blip>
          <a:srcRect/>
          <a:stretch/>
        </p:blipFill>
        <p:spPr>
          <a:xfrm>
            <a:off x="7538721" y="635200"/>
            <a:ext cx="2299661" cy="2388300"/>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p:spPr>
      </p:pic>
      <p:pic>
        <p:nvPicPr>
          <p:cNvPr id="10" name="Picture Placeholder 17">
            <a:extLst>
              <a:ext uri="{FF2B5EF4-FFF2-40B4-BE49-F238E27FC236}">
                <a16:creationId xmlns:a16="http://schemas.microsoft.com/office/drawing/2014/main" id="{DCEF0C60-7274-FF0E-9D7B-2909B5FB5647}"/>
              </a:ext>
            </a:extLst>
          </p:cNvPr>
          <p:cNvPicPr>
            <a:picLocks noChangeAspect="1"/>
          </p:cNvPicPr>
          <p:nvPr/>
        </p:nvPicPr>
        <p:blipFill>
          <a:blip r:embed="rId10">
            <a:extLst>
              <a:ext uri="{837473B0-CC2E-450A-ABE3-18F120FF3D39}">
                <a1611:picAttrSrcUrl xmlns:a1611="http://schemas.microsoft.com/office/drawing/2016/11/main" r:id="rId11"/>
              </a:ext>
            </a:extLst>
          </a:blip>
          <a:srcRect/>
          <a:stretch/>
        </p:blipFill>
        <p:spPr>
          <a:xfrm>
            <a:off x="2918868" y="4363565"/>
            <a:ext cx="2612798" cy="1833680"/>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p:spPr>
      </p:pic>
    </p:spTree>
    <p:extLst>
      <p:ext uri="{BB962C8B-B14F-4D97-AF65-F5344CB8AC3E}">
        <p14:creationId xmlns:p14="http://schemas.microsoft.com/office/powerpoint/2010/main" val="2624630061"/>
      </p:ext>
    </p:extLst>
  </p:cSld>
  <p:clrMapOvr>
    <a:masterClrMapping/>
  </p:clrMapOvr>
</p:sld>
</file>

<file path=ppt/theme/theme1.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Walbaum Display"/>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0811A92-D464-4AC4-A396-BA73B10CEEAC}">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904751AB-E840-446F-8D49-E697067EC887}">
  <ds:schemaRefs>
    <ds:schemaRef ds:uri="http://schemas.microsoft.com/sharepoint/v3/contenttype/forms"/>
  </ds:schemaRefs>
</ds:datastoreItem>
</file>

<file path=customXml/itemProps3.xml><?xml version="1.0" encoding="utf-8"?>
<ds:datastoreItem xmlns:ds="http://schemas.openxmlformats.org/officeDocument/2006/customXml" ds:itemID="{DE4876F9-7AE1-498D-B8FE-1E3AD703D2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{94A2B53C-1362-449D-8045-8B7EFC1E23A6}tf33713516_win32</Template>
  <TotalTime>523</TotalTime>
  <Words>1460</Words>
  <Application>Microsoft Office PowerPoint</Application>
  <PresentationFormat>Widescreen</PresentationFormat>
  <Paragraphs>173</Paragraphs>
  <Slides>25</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Gill Sans MT</vt:lpstr>
      <vt:lpstr>Symbol</vt:lpstr>
      <vt:lpstr>Walbaum Display</vt:lpstr>
      <vt:lpstr>Wingdings</vt:lpstr>
      <vt:lpstr>3DFloatVTI</vt:lpstr>
      <vt:lpstr>Mental  Health  Matters</vt:lpstr>
      <vt:lpstr>Agenda</vt:lpstr>
      <vt:lpstr>About Me</vt:lpstr>
      <vt:lpstr>History of Mental Health</vt:lpstr>
      <vt:lpstr>Initial attempts to treat mental illness dates back as early as 5000 BC.  </vt:lpstr>
      <vt:lpstr>The early response and approach was with mystical and sometimes brutal treatments.  </vt:lpstr>
      <vt:lpstr>Ancient Egyptians were discovered to have approaches in their treatment of mental illness. Encouraged recreational activities such as concerts, dances, and painting in order to relieve symptoms and achieve some sense of normalcy.    </vt:lpstr>
      <vt:lpstr>Around 400 BC Greek physician Hippocrates challenged the belief that mental illness was caused by supernatural forces   </vt:lpstr>
      <vt:lpstr>Mental Health Over Time</vt:lpstr>
      <vt:lpstr>A Dark Page in Mental Health History </vt:lpstr>
      <vt:lpstr>“Insane Asylum”</vt:lpstr>
      <vt:lpstr>Challenges for Change in the 1800’s</vt:lpstr>
      <vt:lpstr>Sigmund Freud</vt:lpstr>
      <vt:lpstr>Mental Health in The 20th Century </vt:lpstr>
      <vt:lpstr>The Gift and The Curse</vt:lpstr>
      <vt:lpstr>PowerPoint Presentation</vt:lpstr>
      <vt:lpstr>The Current State of Mental Health in the Modern World</vt:lpstr>
      <vt:lpstr>Did You Know?</vt:lpstr>
      <vt:lpstr>PowerPoint Presentation</vt:lpstr>
      <vt:lpstr>How Does Mental Health Impact Children and Young Teens?</vt:lpstr>
      <vt:lpstr>Mental Health in Minorities</vt:lpstr>
      <vt:lpstr>How Do We Recognize The Signs?</vt:lpstr>
      <vt:lpstr>What Do We Do Next?</vt:lpstr>
      <vt:lpstr>Questions/ Discussion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Mental  Health  Matters</dc:title>
  <dc:creator>J D</dc:creator>
  <cp:lastModifiedBy>Doby, Jaren</cp:lastModifiedBy>
  <cp:revision>5</cp:revision>
  <dcterms:created xsi:type="dcterms:W3CDTF">2022-06-06T01:31:17Z</dcterms:created>
  <dcterms:modified xsi:type="dcterms:W3CDTF">2022-06-07T23:02:00Z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